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notesSlides/notesSlide10.xml" ContentType="application/vnd.openxmlformats-officedocument.presentationml.notesSlide+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27.xml" ContentType="application/inkml+xml"/>
  <Override PartName="/ppt/ink/ink128.xml" ContentType="application/inkml+xml"/>
  <Override PartName="/ppt/ink/ink129.xml" ContentType="application/inkml+xml"/>
  <Override PartName="/ppt/notesSlides/notesSlide15.xml" ContentType="application/vnd.openxmlformats-officedocument.presentationml.notesSlide+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5" r:id="rId4"/>
    <p:sldMasterId id="2147483648" r:id="rId5"/>
    <p:sldMasterId id="2147483658" r:id="rId6"/>
  </p:sldMasterIdLst>
  <p:notesMasterIdLst>
    <p:notesMasterId r:id="rId27"/>
  </p:notesMasterIdLst>
  <p:handoutMasterIdLst>
    <p:handoutMasterId r:id="rId28"/>
  </p:handoutMasterIdLst>
  <p:sldIdLst>
    <p:sldId id="256" r:id="rId7"/>
    <p:sldId id="261" r:id="rId8"/>
    <p:sldId id="264" r:id="rId9"/>
    <p:sldId id="263" r:id="rId10"/>
    <p:sldId id="265" r:id="rId11"/>
    <p:sldId id="260" r:id="rId12"/>
    <p:sldId id="266" r:id="rId13"/>
    <p:sldId id="268" r:id="rId14"/>
    <p:sldId id="269" r:id="rId15"/>
    <p:sldId id="262" r:id="rId16"/>
    <p:sldId id="267" r:id="rId17"/>
    <p:sldId id="270" r:id="rId18"/>
    <p:sldId id="271" r:id="rId19"/>
    <p:sldId id="272" r:id="rId20"/>
    <p:sldId id="273" r:id="rId21"/>
    <p:sldId id="275" r:id="rId22"/>
    <p:sldId id="276" r:id="rId23"/>
    <p:sldId id="277" r:id="rId24"/>
    <p:sldId id="274" r:id="rId25"/>
    <p:sldId id="259" r:id="rId26"/>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2990EA"/>
    <a:srgbClr val="0D3D6E"/>
    <a:srgbClr val="003266"/>
    <a:srgbClr val="EBEBEB"/>
    <a:srgbClr val="E6E6E6"/>
    <a:srgbClr val="EFEFEF"/>
    <a:srgbClr val="F8F8F8"/>
    <a:srgbClr val="FAFA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219" autoAdjust="0"/>
    <p:restoredTop sz="72982"/>
  </p:normalViewPr>
  <p:slideViewPr>
    <p:cSldViewPr snapToGrid="0" showGuides="1">
      <p:cViewPr>
        <p:scale>
          <a:sx n="97" d="100"/>
          <a:sy n="97" d="100"/>
        </p:scale>
        <p:origin x="1696" y="168"/>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108" d="100"/>
          <a:sy n="108" d="100"/>
        </p:scale>
        <p:origin x="2528"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F0EFEAC-62F2-0D0D-192F-015DE17D24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a:extLst>
              <a:ext uri="{FF2B5EF4-FFF2-40B4-BE49-F238E27FC236}">
                <a16:creationId xmlns:a16="http://schemas.microsoft.com/office/drawing/2014/main" id="{20ADD28B-5E04-251F-9B15-502BF4B6AFB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CFB4D20-705F-0648-B8AF-3B3DED14DB2E}" type="datetimeFigureOut">
              <a:rPr lang="en-BE" smtClean="0"/>
              <a:t>8/29/25</a:t>
            </a:fld>
            <a:endParaRPr lang="en-BE"/>
          </a:p>
        </p:txBody>
      </p:sp>
      <p:sp>
        <p:nvSpPr>
          <p:cNvPr id="4" name="Footer Placeholder 3">
            <a:extLst>
              <a:ext uri="{FF2B5EF4-FFF2-40B4-BE49-F238E27FC236}">
                <a16:creationId xmlns:a16="http://schemas.microsoft.com/office/drawing/2014/main" id="{D8E67F80-9EF5-6BF1-C6FC-AA190A1ECC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5" name="Slide Number Placeholder 4">
            <a:extLst>
              <a:ext uri="{FF2B5EF4-FFF2-40B4-BE49-F238E27FC236}">
                <a16:creationId xmlns:a16="http://schemas.microsoft.com/office/drawing/2014/main" id="{562076DD-5E72-A813-AF39-E0D13188A60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9BDE010-69C8-A840-AE5B-9B39A3912A09}" type="slidenum">
              <a:rPr lang="en-BE" smtClean="0"/>
              <a:t>‹#›</a:t>
            </a:fld>
            <a:endParaRPr lang="en-BE"/>
          </a:p>
        </p:txBody>
      </p:sp>
    </p:spTree>
    <p:extLst>
      <p:ext uri="{BB962C8B-B14F-4D97-AF65-F5344CB8AC3E}">
        <p14:creationId xmlns:p14="http://schemas.microsoft.com/office/powerpoint/2010/main" val="2452911343"/>
      </p:ext>
    </p:extLst>
  </p:cSld>
  <p:clrMap bg1="lt1" tx1="dk1" bg2="lt2" tx2="dk2" accent1="accent1" accent2="accent2" accent3="accent3" accent4="accent4" accent5="accent5" accent6="accent6" hlink="hlink" folHlink="folHlink"/>
  <p:hf sldNum="0"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9:13:35.600"/>
    </inkml:context>
    <inkml:brush xml:id="br0">
      <inkml:brushProperty name="width" value="0.05" units="cm"/>
      <inkml:brushProperty name="height" value="0.05" units="cm"/>
      <inkml:brushProperty name="color" value="#E71224"/>
    </inkml:brush>
  </inkml:definitions>
  <inkml:trace contextRef="#ctx0" brushRef="#br0">1 1 24575,'0'18'0,"0"-7"0,0 7 0,0-8 0,3 0 0,-3 2 0,6-2 0,-5 0 0,2-1 0,-1-2 0,-1-1 0,5 0 0,-6 1 0,3-1 0,-3 1 0,0-1 0,0 0 0,0 1 0,0-1 0,0 3 0,0-1 0,0 1 0,0 0 0,0-2 0,3 5 0,-2-4 0,2 1 0,-3-3 0,0 1 0,3-1 0,-3 0 0,3 4 0,0-3 0,-2 2 0,1-3 0,-2 4 0,3 0 0,-2 3 0,2 0 0,0-3 0,0-1 0,1 0 0,2-2 0,-3 5 0,3-2 0,1 3 0,-1 0 0,1 0 0,-1 0 0,0 0 0,1 0 0,-1 0 0,-2 0 0,4-1 0,-6 1 0,6-3 0,-7 0 0,5-4 0,-6 0 0,3 1 0,-3-1 0,3 1 0,1-1 0,-1 0 0,0 1 0,-3-1 0,3 1 0,0 2 0,1-2 0,-1 5 0,0-5 0,-3 3 0,3-4 0,0 3 0,-2-2 0,2 3 0,0-4 0,0 0 0,1 1 0,1-1 0,-4 1 0,2 2 0,0-2 0,0 2 0,1 1 0,1-6 0,-4 7 0,5-6 0,-3 4 0,1-3 0,2 1 0,-3 2 0,4-2 0,-1 2 0,0 1 0,1 0 0,-1 0 0,3 2 0,-1-2 0,1 3 0,-3 0 0,1-3 0,2 2 0,-2-2 0,5 3 0,-5-3 0,3-1 0,-4 0 0,0-2 0,1 3 0,-1-4 0,1 3 0,-1-1 0,0-2 0,1 3 0,-1-5 0,-2 5 0,4 0 0,-3-1 0,4 4 0,-3-5 0,1 2 0,-1-2 0,0 2 0,1 1 0,2 3 0,-2 0 0,0-1 0,1 1 0,-4-3 0,6 2 0,-4-2 0,0 3 0,1 0 0,2 0 0,-2-6 0,3 5 0,-1-5 0,-2 6 0,2 0 0,6-2 0,-5 16 0,8-13 0,-8 14 0,2-16 0,-2 1 0,0 0 0,2-3 0,-5 0 0,5-1 0,-2-5 0,-2 13 0,3-9 0,-4 10 0,0-8 0,5 0 0,-5-1 0,3 1 0,-1 0 0,-2-1 0,2-2 0,-2 2 0,2-2 0,-2 2 0,-1-2 0,3-1 0,-1 0 0,1 4 0,0 0 0,1 0 0,3 2 0,0-5 0,0 5 0,0-2 0,0 3 0,0-3 0,-1 2 0,1-2 0,5 5 0,-3-2 0,0-1 0,2-2 0,-8-1 0,13 4 0,-13 0 0,8-2 0,-2 0 0,-1-5 0,4 4 0,-8-3 0,3 3 0,-6-4 0,5-2 0,-5 1 0,2-4 0,-2 5 0,5-3 0,-4 4 0,7-1 0,-8-3 0,5 3 0,-2-2 0,3 2 0,0 3 0,0 1 0,0 3 0,-1-3 0,7 4 0,-5-6 0,4 2 0,0-2 0,-7-5 0,12 5 0,-12-2 0,4-1 0,-3 4 0,-4-6 0,4 4 0,-2-4 0,0 0 0,2 0 0,-2-2 0,0 4 0,-1-1 0,-2 0 0,2 1 0,-2-4 0,2 5 0,-2-3 0,2 4 0,-2-4 0,5 3 0,-2-5 0,0 7 0,0-6 0,-4 3 0,3-5 0,-2 0 0,3 3 0,-1 1 0,1-1 0,0 3 0,2 0 0,-2-1 0,0 0 0,2-2 0,-5 1 0,3-1 0,-1 3 0,-2-2 0,2-1 0,1 0 0,-3 0 0,2-3 0,-3 6 0,4-2 0,-3 2 0,2-2 0,-2 1 0,2-1 0,-2 2 0,5 1 0,-2-4 0,0 3 0,-1-5 0,-2 4 0,-1-1 0,1 2 0,-1 1 0,0-4 0,1 0 0,-1-3 0,1 3 0,-1-2 0,0 4 0,1-4 0,-1 2 0,1 0 0,-1 0 0,0 1 0,1 1 0,-1-4 0,-2 5 0,1-5 0,-1 4 0,2-4 0,-2 5 0,1-6 0,-1 6 0,2-2 0,1-1 0,-1 0 0,1 0 0,-1 0 0,0 1 0,4-1 0,-3 0 0,2-3 0,0 9 0,-1-8 0,1 8 0,0-6 0,1 1 0,0 2 0,-1-6 0,-2 3 0,-1-3 0,1 0 0,-4 3 0,3-2 0,-3 2 0,1-1 0,2-1 0,0 5 0,1-5 0,2 4 0,1-4 0,-12 2 0,9-3 0,-9 0 0,8 0 0,1 0 0,-1 0 0,1 0 0,-1 0 0,0 0 0,1 0 0,-4 3 0,3-3 0,-2 6 0,2-5 0,0 2 0,1-1 0,-1-1 0,1 2 0,-1-3 0,0 0 0,-2 3 0,-1-2 0,-3 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9:29:28.689"/>
    </inkml:context>
    <inkml:brush xml:id="br0">
      <inkml:brushProperty name="width" value="0.05" units="cm"/>
      <inkml:brushProperty name="height" value="0.05" units="cm"/>
    </inkml:brush>
  </inkml:definitions>
  <inkml:trace contextRef="#ctx0" brushRef="#br0">1 0 24575,'0'12'0,"0"0"0,0 4 0,0 1 0,0 5 0,0-4 0,0 5 0,0-7 0,4 6 0,-2-4 0,2 5 0,-4-7 0,4 0 0,-4 0 0,4-3 0,0 2 0,-4-6 0,4 2 0,-4 1 0,0-3 0,0 6 0,4-6 0,-4 2 0,4 1 0,0-3 0,0 6 0,0-6 0,4 6 0,-8-6 0,8 6 0,-8-6 0,4 7 0,0-8 0,0 8 0,5 3 0,-4-2 0,6 13 0,-5-12 0,6 12 0,-4-16 0,2 14 0,-1-17 0,0 10 0,-1-8 0,3-1 0,-6 4 0,6-4 0,-6 1 0,3-2 0,-4 1 0,3-3 0,-6 2 0,6-3 0,-2 0 0,-1 4 0,0-3 0,-1 6 0,-2-6 0,10 6 0,-9-6 0,12 3 0,-12-1 0,12-2 0,-12 6 0,12-6 0,-9 7 0,11-8 0,-7 4 0,-1-4 0,2 0 0,-4 0 0,5 0 0,-3 0 0,0 4 0,4-3 0,0 6 0,2 4 0,1-5 0,-1 8 0,4-3 0,5-4 0,9 19 0,-14-21 0,15 16 0,-23-16 0,13 1 0,-7 1 0,0-2 0,-3-4 0,-2 2 0,-3-7 0,0 0 0,0 3 0,0-6 0,0 6 0,0-6 0,0 6 0,0-2 0,0-1 0,0 3 0,0-6 0,0 6 0,0-6 0,4 6 0,-3-2 0,2-1 0,-3 3 0,0-2 0,4-1 0,-3 3 0,6-2 0,-6 3 0,6 0 0,-2 0 0,-1 3 0,10-1 0,-8 6 0,9-6 0,-7 1 0,-4-6 0,10 3 0,-8-7 0,9 7 0,-7-4 0,-4 1 0,0 2 0,-4-6 0,0 2 0,0-3 0,0 0 0,0 0 0,0 0 0,0 0 0,-4 0 0,0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6:11:59.994"/>
    </inkml:context>
    <inkml:brush xml:id="br0">
      <inkml:brushProperty name="width" value="0.035" units="cm"/>
      <inkml:brushProperty name="height" value="0.035" units="cm"/>
      <inkml:brushProperty name="color" value="#E71224"/>
    </inkml:brush>
  </inkml:definitions>
  <inkml:trace contextRef="#ctx0" brushRef="#br0">1 0 10116,'4'0'0,"-1"0"0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6:12:00.406"/>
    </inkml:context>
    <inkml:brush xml:id="br0">
      <inkml:brushProperty name="width" value="0.035" units="cm"/>
      <inkml:brushProperty name="height" value="0.035" units="cm"/>
      <inkml:brushProperty name="color" value="#E71224"/>
    </inkml:brush>
  </inkml:definitions>
  <inkml:trace contextRef="#ctx0" brushRef="#br0">23 1 24575,'-9'0'0,"9"0"0,-14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6:12:00.734"/>
    </inkml:context>
    <inkml:brush xml:id="br0">
      <inkml:brushProperty name="width" value="0.035" units="cm"/>
      <inkml:brushProperty name="height" value="0.035" units="cm"/>
      <inkml:brushProperty name="color" value="#E71224"/>
    </inkml:brush>
  </inkml:definitions>
  <inkml:trace contextRef="#ctx0" brushRef="#br0">0 1 24575,'0'0'0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6:12:08.496"/>
    </inkml:context>
    <inkml:brush xml:id="br0">
      <inkml:brushProperty name="width" value="0.05" units="cm"/>
      <inkml:brushProperty name="height" value="0.05" units="cm"/>
    </inkml:brush>
  </inkml:definitions>
  <inkml:trace contextRef="#ctx0" brushRef="#br0">1 0 24575,'0'0'0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6:12:08.878"/>
    </inkml:context>
    <inkml:brush xml:id="br0">
      <inkml:brushProperty name="width" value="0.05" units="cm"/>
      <inkml:brushProperty name="height" value="0.05" units="cm"/>
    </inkml:brush>
  </inkml:definitions>
  <inkml:trace contextRef="#ctx0" brushRef="#br0">0 1 24575,'0'0'0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6:12:09.695"/>
    </inkml:context>
    <inkml:brush xml:id="br0">
      <inkml:brushProperty name="width" value="0.05" units="cm"/>
      <inkml:brushProperty name="height" value="0.05" units="cm"/>
    </inkml:brush>
  </inkml:definitions>
  <inkml:trace contextRef="#ctx0" brushRef="#br0">16 1 24575,'-8'0'0,"4"0"0,0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6:12:10.391"/>
    </inkml:context>
    <inkml:brush xml:id="br0">
      <inkml:brushProperty name="width" value="0.05" units="cm"/>
      <inkml:brushProperty name="height" value="0.05" units="cm"/>
    </inkml:brush>
  </inkml:definitions>
  <inkml:trace contextRef="#ctx0" brushRef="#br0">1 0 24575,'0'0'0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6:12:11.983"/>
    </inkml:context>
    <inkml:brush xml:id="br0">
      <inkml:brushProperty name="width" value="0.05" units="cm"/>
      <inkml:brushProperty name="height" value="0.05" units="cm"/>
    </inkml:brush>
  </inkml:definitions>
  <inkml:trace contextRef="#ctx0" brushRef="#br0">0 0 24575,'0'0'0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6:09:45.879"/>
    </inkml:context>
    <inkml:brush xml:id="br0">
      <inkml:brushProperty name="width" value="0.35" units="cm"/>
      <inkml:brushProperty name="height" value="0.35" units="cm"/>
    </inkml:brush>
  </inkml:definitions>
  <inkml:trace contextRef="#ctx0" brushRef="#br0">1 0 24575,'0'0'0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6:09:48.511"/>
    </inkml:context>
    <inkml:brush xml:id="br0">
      <inkml:brushProperty name="width" value="0.35" units="cm"/>
      <inkml:brushProperty name="height" value="0.35" units="cm"/>
    </inkml:brush>
  </inkml:definitions>
  <inkml:trace contextRef="#ctx0" brushRef="#br0">0 0 24575,'0'0'0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9:29:31.009"/>
    </inkml:context>
    <inkml:brush xml:id="br0">
      <inkml:brushProperty name="width" value="0.05" units="cm"/>
      <inkml:brushProperty name="height" value="0.05" units="cm"/>
    </inkml:brush>
  </inkml:definitions>
  <inkml:trace contextRef="#ctx0" brushRef="#br0">422 482 24575,'-8'0'0,"0"0"0,0 0 0,0 0 0,-1 0 0,1 0 0,-3 0 0,2-7 0,-13 1 0,11-6 0,-11-1 0,10 4 0,-1-6 0,5 6 0,1 1 0,2 0 0,-3 4 0,3-4 0,-2 3 0,3-2 0,-1 2 0,-2 1 0,6-3 0,-6 6 0,2-6 0,-3 2 0,4-3 0,-4 3 0,7-2 0,-6 3 0,6-4 0,-2-1 0,-1 5 0,3-3 0,-2 2 0,-1 1 0,3-4 0,-6 8 0,2-8 0,-3 4 0,0-4 0,4-1 0,-4 1 0,4 0 0,-4 0 0,3 0 0,-2 0 0,2 0 0,1 0 0,0-1 0,1 5 0,2-3 0,-3 2 0,1 1 0,2-4 0,-3 4 0,0-4 0,3 0 0,-2 0 0,-1-1 0,3 1 0,-2 0 0,-1 0 0,0 0 0,-1 0 0,1 0 0,1-4 0,-2 3 0,1-3 0,0 4 0,1 3 0,2-2 0,-3 3 0,0-1 0,4 2 0,-4 3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6:12:15.112"/>
    </inkml:context>
    <inkml:brush xml:id="br0">
      <inkml:brushProperty name="width" value="0.05" units="cm"/>
      <inkml:brushProperty name="height" value="0.05" units="cm"/>
    </inkml:brush>
  </inkml:definitions>
  <inkml:trace contextRef="#ctx0" brushRef="#br0">2174 1 24575,'-6'0'0,"0"3"0,-21-2 0,-20 3 0,-2-4 0,-20 6 0,24-4 0,3 8 0,-1-8 0,10 2 0,-10-4 0,22 0 0,-7 0 0,14 0 0,-5 0 0,7 0 0,1 4 0,-2-4 0,1 7 0,-4-6 0,4 6 0,-4-2 0,-1-1 0,-5 4 0,4-7 0,-5 7 0,1-7 0,4 6 0,-5-2 0,7 3 0,0-4 0,0 3 0,0-2 0,0 3 0,3-4 0,-2 3 0,2-3 0,-3 1 0,0 2 0,0-6 0,-1 6 0,-5-2 0,4 3 0,-11 2 0,5 0 0,-8 2 0,1-1 0,7 1 0,1-3 0,0 0 0,6-1 0,-3 4 0,5-3 0,3 3 0,-5-1 0,5-2 0,-3 6 0,6-6 0,-3 3 0,4-5 0,0 1 0,0-3 0,0 2 0,0-6 0,-1 6 0,1-6 0,0 6 0,-7-3 0,5 4 0,-9 0 0,14 0 0,-9 4 0,5-4 0,-8 8 0,1-4 0,0 0 0,0 4 0,0-8 0,3 4 0,-2-4 0,6 3 0,-6-2 0,2 6 0,1-6 0,-4 6 0,7-6 0,-6 6 0,6-6 0,-3 3 0,1-4 0,2 0 0,-3 0 0,4 0 0,-4-1 0,3 1 0,-2 0 0,3-3 0,-4 2 0,3-3 0,-6 1 0,6-2 0,-7-3 0,7 0 0,-6 4 0,3-3 0,-5 6 0,1-3 0,0 4 0,3-4 0,-2 3 0,3-2 0,-8-1 0,6 3 0,-4-6 0,9 6 0,-3-6 0,0 6 0,3-6 0,-2 3 0,2-4 0,1 3 0,-3-2 0,2 3 0,-3-1 0,4-2 0,0 3 0,0-1 0,0-2 0,0 6 0,0-6 0,3 6 0,-2-6 0,2 6 0,1-3 0,-3 1 0,6 2 0,-6-6 0,2 6 0,-3-3 0,4 4 0,-4-3 0,7 2 0,-6-6 0,6 6 0,-6-7 0,6 4 0,-2-4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6:12:17.969"/>
    </inkml:context>
    <inkml:brush xml:id="br0">
      <inkml:brushProperty name="width" value="0.05" units="cm"/>
      <inkml:brushProperty name="height" value="0.05" units="cm"/>
    </inkml:brush>
  </inkml:definitions>
  <inkml:trace contextRef="#ctx0" brushRef="#br0">0 540 24575,'12'0'0,"7"0"0,5 0 0,6-4 0,1 3 0,11-10 0,3 3 0,12-7 0,24-9 0,5 14 0,0-7 0,7 17 0,-22-7 0,1 5 0,-3-12 0,-24 12 0,-3-4 0,-11 2 0,-1 2 0,-6-2 0,-1 4 0,-7 0 0,0-4 0,0 3 0,-4-6 0,4 3 0,-4-1 0,4-2 0,0 6 0,0-6 0,0 6 0,7-7 0,-6 7 0,6-7 0,-7 3 0,-4 1 0,3 0 0,4 4 0,-1-4 0,1 3 0,2-7 0,0 7 0,9-8 0,-5 4 0,3-5 0,-3 1 0,5-6 0,1 4 0,-1-9 0,8-3 0,-6 5 0,-1-3 0,-8 12 0,-7 5 0,0 0 0,-4 1 0,0 2 0,-4-3 0,0 1 0,0 2 0,0-3 0,0 0 0,0 4 0,0-4 0,0 4 0,-1 0 0,5 0 0,-3 0 0,2 0 0,1-4 0,-3 3 0,2-2 0,-3 3 0,4 0 0,-3 0 0,2 0 0,-3 0 0,0 0 0,4 0 0,-4 0 0,8 0 0,-4 0 0,0 0 0,0 0 0,6 0 0,-4 0 0,5 0 0,-8-4 0,-3 3 0,4-2 0,-3 3 0,2-4 0,1 3 0,-3-2 0,2-1 0,-3 3 0,-7-10 0,5 6 0,-1-3 0,3 1 0,8 2 0,-4-3 0,4 4 0,-4 0 0,0 1 0,0 2 0,0-7 0,0 0 0,4 3 0,-8-6 0,4 10 0,-4-6 0,0 6 0,0-6 0,0 6 0,0-2 0,0 3 0,0 0 0,-1 0 0,1 0 0,0 0 0,0 0 0,0 0 0,0 0 0,0 0 0,0 0 0,0 0 0,0 0 0,0 0 0,3 0 0,2 0 0,3 0 0,6 0 0,-8 0 0,8 0 0,-13 0 0,2 0 0,-3 0 0,0 0 0,-3-4 0,-2 3 0,-3-3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6:09:52.287"/>
    </inkml:context>
    <inkml:brush xml:id="br0">
      <inkml:brushProperty name="width" value="0.35" units="cm"/>
      <inkml:brushProperty name="height" value="0.35" units="cm"/>
    </inkml:brush>
  </inkml:definitions>
  <inkml:trace contextRef="#ctx0" brushRef="#br0">0 0 24575,'0'0'0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6:12:22.001"/>
    </inkml:context>
    <inkml:brush xml:id="br0">
      <inkml:brushProperty name="width" value="0.05" units="cm"/>
      <inkml:brushProperty name="height" value="0.05" units="cm"/>
    </inkml:brush>
  </inkml:definitions>
  <inkml:trace contextRef="#ctx0" brushRef="#br0">1 1127 24575,'7'0'0,"23"-6"0,5-2 0,22-13 0,0-1 0,12-1 0,-9 2 0,9 5 0,-24 4 0,-9 1 0,-14 5 0,-6-1 0,0 6 0,-3-6 0,-2 2 0,-3-3 0,4 4 0,-3-3 0,2 6 0,-3-3 0,0 1 0,0-2 0,0 1 0,0 0 0,-4 0 0,3 4 0,-6-8 0,6 4 0,1-4 0,1 0 0,3-4 0,-1 3 0,2-3 0,-1 1 0,3 2 0,-2-7 0,3 4 0,0-1 0,0-2 0,-4 10 0,0-10 0,-4 10 0,3-3 0,-2-3 0,6 9 0,-6-12 0,6 8 0,-6-5 0,6-1 0,-6 3 0,3-3 0,-4 4 0,0 0 0,3 0 0,-2 0 0,2-4 0,1 4 0,-3-8 0,12 6 0,-10-5 0,10 5 0,-12-5 0,6 6 0,-6-3 0,3 4 0,-4 0 0,0 0 0,3 0 0,-2-4 0,3 3 0,-4 1 0,3-3 0,1 6 0,1-7 0,-2 0 0,-3 3 0,4-2 0,-3 3 0,6-4 0,-6 3 0,6-3 0,-6 1 0,6 2 0,-3-7 0,6-3 0,-5 2 0,11-8 0,-14 12 0,12-4 0,-10 8 0,1-3 0,-2 4 0,-3 3 0,0 2 0,-4-1 0,3 0 0,-2-1 0,3 2 0,0-1 0,0 0 0,3-1 0,-2-2 0,3 6 0,-4-6 0,3 2 0,-2 1 0,6-3 0,-2 2 0,3-3 0,-4 4 0,0-4 0,-1 8 0,-2-8 0,2 7 0,-3-2 0,0-1 0,0 3 0,4-2 0,-7-1 0,6 3 0,-3-6 0,1 6 0,6-6 0,-6 6 0,2-2 0,-3 3 0,0-4 0,0 3 0,0-3 0,0 4 0,0-3 0,0 2 0,3-3 0,-2 1 0,13-3 0,-8 2 0,5-1 0,-8 1 0,-3 0 0,0-1 0,0 2 0,0 3 0,-4-4 0,3 3 0,-2-2 0,-1-1 0,3 3 0,-2-2 0,3 3 0,-4-4 0,0 3 0,-4-2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6:09:54.455"/>
    </inkml:context>
    <inkml:brush xml:id="br0">
      <inkml:brushProperty name="width" value="0.35" units="cm"/>
      <inkml:brushProperty name="height" value="0.35" units="cm"/>
    </inkml:brush>
  </inkml:definitions>
  <inkml:trace contextRef="#ctx0" brushRef="#br0">0 1 24575,'0'0'0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6:12:25.877"/>
    </inkml:context>
    <inkml:brush xml:id="br0">
      <inkml:brushProperty name="width" value="0.05" units="cm"/>
      <inkml:brushProperty name="height" value="0.05" units="cm"/>
    </inkml:brush>
  </inkml:definitions>
  <inkml:trace contextRef="#ctx0" brushRef="#br0">0 1756 24575,'8'-4'0,"0"7"0,4-6 0,0 0 0,10-8 0,-2-12 0,26-12 0,-8-14 0,27-10 0,-22 12 0,9-4 0,-4 15 0,-12-2 0,9 3 0,-20-6 0,6 16 0,-8-3 0,-1 12 0,-9 7 0,-2-7 0,1 0 0,-7 3 0,2-2 0,-3 6 0,-3-6 0,6 6 0,-3-7 0,4 7 0,0-6 0,0 6 0,0-6 0,0 6 0,0-3 0,0 4 0,-4 0 0,3 0 0,-2 0 0,-1 0 0,3-4 0,-6 3 0,6-6 0,-1-4 0,7-5 0,-2-1 0,3-4 0,-6 12 0,1-6 0,-4 10 0,2 2 0,-6 3 0,6 3 0,-6-2 0,6 2 0,-3-3 0,0 0 0,3 4 0,-2-7 0,3 6 0,3-7 0,-1-6 0,2 7 0,-3-10 0,2 8 0,-2-3 0,3 3 0,-4 2 0,3-1 0,-5-1 0,8 1 0,-12-4 0,8 4 0,0-11 0,0 5 0,4-11 0,-6 12 0,1-6 0,-1 7 0,0 0 0,4 3 0,-4 1 0,4 4 0,-8 0 0,3 0 0,-2 0 0,6 0 0,-2 0 0,6-4 0,-6 3 0,6-6 0,-6 6 0,6-6 0,1-1 0,1 2 0,-1-1 0,-4 3 0,-3-7 0,2 9 0,-1-8 0,2 14 0,-8-4 0,13-6 0,-10 1 0,11-1 0,-10 2 0,0 4 0,0-4 0,0 3 0,0 1 0,-4 1 0,3 2 0,-2-3 0,-1 0 0,3 4 0,-2-3 0,3 2 0,0-3 0,0-4 0,-1 3 0,1-2 0,-3 3 0,-2-1 0,1 5 0,-3 0 0,2 4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6:09:58.479"/>
    </inkml:context>
    <inkml:brush xml:id="br0">
      <inkml:brushProperty name="width" value="0.35" units="cm"/>
      <inkml:brushProperty name="height" value="0.35" units="cm"/>
    </inkml:brush>
  </inkml:definitions>
  <inkml:trace contextRef="#ctx0" brushRef="#br0">1 0 24575,'0'0'0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6:09:55.863"/>
    </inkml:context>
    <inkml:brush xml:id="br0">
      <inkml:brushProperty name="width" value="0.35" units="cm"/>
      <inkml:brushProperty name="height" value="0.35" units="cm"/>
    </inkml:brush>
  </inkml:definitions>
  <inkml:trace contextRef="#ctx0" brushRef="#br0">1 0 24575,'0'0'0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6:12:29.240"/>
    </inkml:context>
    <inkml:brush xml:id="br0">
      <inkml:brushProperty name="width" value="0.05" units="cm"/>
      <inkml:brushProperty name="height" value="0.05" units="cm"/>
    </inkml:brush>
  </inkml:definitions>
  <inkml:trace contextRef="#ctx0" brushRef="#br0">1 1388 24575,'8'0'0,"3"-4"0,8-1 0,5-9 0,19 1 0,2-11 0,35-2 0,-5-5-256,-22 12 1,1 1 255,20-13 0,-27 10 0,-1 0 0,18-20 0,6 1-72,-9 8 72,-16 8 0,-13 8 0,-10 2 0,-13 2 0,6 4 509,-6 0-509,2 0 74,-3 3-74,4-5 0,-3 4 0,6-5 0,-6-1 0,6 3 0,-10-3 0,11-6 0,-6 8 0,4-9 0,1 8 0,-6 5 0,3-4 0,-4 5 0,0 1 0,-4-4 0,3 8 0,-3-8 0,4 4 0,4-8 0,-3 3 0,2-6 0,1 2 0,0-3 0,4 0 0,0 0 0,-3 0 0,2 3 0,-10 1 0,6 8 0,-7 0 0,4 1 0,0 2 0,0-6 0,0 6 0,0-6 0,0 6 0,3-6 0,-2 6 0,6-7 0,-6 4 0,6-1 0,-2-2 0,3 3 0,0-4 0,6 3 0,2-3 0,1 3 0,-3-4 0,1-4 0,-6 7 0,2-7 0,-4 12 0,-6-2 0,6-1 0,-6 3 0,6-6 0,-6 6 0,6-10 0,-2 9 0,-1-8 0,3 9 0,-6-6 0,6 6 0,-2-7 0,3 4 0,0-4 0,0-4 0,-4 3 0,3-2 0,-2-1 0,3 3 0,-7-6 0,5 6 0,-5-3 0,3 4 0,0 0 0,-4 0 0,3 0 0,2-8 0,3 7 0,0-10 0,0 6 0,-3-10 0,-1 9 0,-3-4 0,-1 6 0,0 4 0,0-4 0,-1 7 0,-2-2 0,2 3 0,-3-4 0,4 0 0,0 3 0,-3-2 0,5 6 0,-1-6 0,4 2 0,2-3 0,-3 0 0,4-4 0,0 3 0,0 1 0,-3 1 0,2 3 0,-3-1 0,1-2 0,-2 6 0,-3-6 0,0 6 0,0-3 0,-3 1 0,2 2 0,-7-6 0,8 6 0,-8-6 0,7 6 0,-2-6 0,3-1 0,-4 2 0,0-1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6:12:30.126"/>
    </inkml:context>
    <inkml:brush xml:id="br0">
      <inkml:brushProperty name="width" value="0.05" units="cm"/>
      <inkml:brushProperty name="height" value="0.05" units="cm"/>
    </inkml:brush>
  </inkml:definitions>
  <inkml:trace contextRef="#ctx0" brushRef="#br0">0 0 24575,'0'0'0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9:29:33.001"/>
    </inkml:context>
    <inkml:brush xml:id="br0">
      <inkml:brushProperty name="width" value="0.05" units="cm"/>
      <inkml:brushProperty name="height" value="0.05" units="cm"/>
    </inkml:brush>
  </inkml:definitions>
  <inkml:trace contextRef="#ctx0" brushRef="#br0">688 0 24575,'-13'0'0,"5"0"0,-18 0 0,9 4 0,1-3 0,0 2 0,0 1 0,-1-3 0,1 2 0,0-3 0,0 0 0,3 0 0,-2 0 0,2 0 0,-3 0 0,-1 0 0,1 0 0,4 0 0,0 0 0,4 0 0,0 0 0,-1 0 0,1 4 0,0-3 0,0 2 0,0-3 0,0 0 0,0 4 0,-4-3 0,3 2 0,-3-3 0,4 4 0,0-3 0,0 2 0,0-3 0,-4 4 0,3-3 0,-3 2 0,-3-3 0,1 0 0,-2 0 0,1 0 0,2 4 0,-3-3 0,3 2 0,-9-3 0,11 0 0,-7 4 0,6-3 0,3 2 0,-2-3 0,3 0 0,-1 0 0,1 0 0,0 0 0,4 0 0,0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6:12:30.470"/>
    </inkml:context>
    <inkml:brush xml:id="br0">
      <inkml:brushProperty name="width" value="0.05" units="cm"/>
      <inkml:brushProperty name="height" value="0.05" units="cm"/>
    </inkml:brush>
  </inkml:definitions>
  <inkml:trace contextRef="#ctx0" brushRef="#br0">0 1 24575,'0'4'0,"0"0"0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6:12:30.758"/>
    </inkml:context>
    <inkml:brush xml:id="br0">
      <inkml:brushProperty name="width" value="0.05" units="cm"/>
      <inkml:brushProperty name="height" value="0.05" units="cm"/>
    </inkml:brush>
  </inkml:definitions>
  <inkml:trace contextRef="#ctx0" brushRef="#br0">9 0 24575,'-5'0'0,"2"0"0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6:12:31.054"/>
    </inkml:context>
    <inkml:brush xml:id="br0">
      <inkml:brushProperty name="width" value="0.05" units="cm"/>
      <inkml:brushProperty name="height" value="0.05" units="cm"/>
    </inkml:brush>
  </inkml:definitions>
  <inkml:trace contextRef="#ctx0" brushRef="#br0">0 1 24575,'0'0'0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6:12:31.374"/>
    </inkml:context>
    <inkml:brush xml:id="br0">
      <inkml:brushProperty name="width" value="0.05" units="cm"/>
      <inkml:brushProperty name="height" value="0.05" units="cm"/>
    </inkml:brush>
  </inkml:definitions>
  <inkml:trace contextRef="#ctx0" brushRef="#br0">0 0 24575,'0'0'0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3:46:08.221"/>
    </inkml:context>
    <inkml:brush xml:id="br0">
      <inkml:brushProperty name="width" value="0.05" units="cm"/>
      <inkml:brushProperty name="height" value="0.05" units="cm"/>
      <inkml:brushProperty name="color" value="#4472C4"/>
    </inkml:brush>
  </inkml:definitions>
  <inkml:trace contextRef="#ctx0" brushRef="#br0">12 1231 24575,'8'0'0,"3"0"0,1 0 0,1-3 0,-42 2 0,30-3 0,-29 4 0,44-3 0,0-5 0,6-2 0,-8-2 0,8 3 0,-4 0 0,-4 1 0,4-1 0,-10 1 0,0 0 0,0 0 0,0 3 0,0-2 0,3 3 0,-6-4 0,2 0 0,-3 0 0,0 0 0,4 0 0,0 0 0,0 0 0,0 3 0,0-2 0,-1 3 0,1-4 0,4 0 0,-3 0 0,2 0 0,-7 0 0,7-4 0,-6 3 0,7-2 0,-4 3 0,-1-4 0,5 3 0,-3-3 0,2 4 0,-3 0 0,0 0 0,0 0 0,0 0 0,-4 0 0,3 4 0,-6-3 0,6 6 0,-6-6 0,6 6 0,-6-6 0,6 2 0,-3-3 0,0 0 0,3 4 0,-6-3 0,3 2 0,-1 1 0,2 0 0,-1 1 0,0-2 0,-1 1 0,-2-3 0,6 2 0,-6-3 0,2 0 0,1 4 0,-3-4 0,6 0 0,-3 0 0,1-4 0,2 4 0,-7-4 0,7 0 0,-6-1 0,6 2 0,-2 3 0,-1 0 0,0 0 0,-1 3 0,-2-2 0,2 3 0,-3-4 0,4 3 0,-3-2 0,2 3 0,-3-4 0,0 0 0,0 0 0,4 0 0,-3 0 0,2 0 0,1 0 0,-3 0 0,2-1 0,-3 1 0,4 0 0,-4 0 0,7 0 0,-6 0 0,6 0 0,-6 0 0,3 0 0,-1 0 0,-2 0 0,3 0 0,-4 0 0,3 4 0,-2-3 0,3 2 0,-4-3 0,3 4 0,-2-3 0,2 2 0,-3-3 0,0 0 0,4 0 0,-3 0 0,2 0 0,-3 0 0,0-4 0,0 4 0,0-4 0,0 4 0,0 0 0,0 0 0,0-4 0,0 3 0,0-2 0,0 3 0,0 0 0,0 0 0,0 0 0,0 0 0,4 0 0,-3 0 0,2 0 0,-3 0 0,4 3 0,-3-2 0,2 3 0,-3-4 0,4 0 0,0 0 0,0 0 0,0 0 0,-1 0 0,-2 0 0,3-1 0,-4 1 0,3 4 0,-2-3 0,3 2 0,-4-3 0,0 0 0,3 4 0,-2-3 0,2 2 0,-3-3 0,0 0 0,0 0 0,0 0 0,0 0 0,0 0 0,0 4 0,0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3:46:09.813"/>
    </inkml:context>
    <inkml:brush xml:id="br0">
      <inkml:brushProperty name="width" value="0.05" units="cm"/>
      <inkml:brushProperty name="height" value="0.05" units="cm"/>
      <inkml:brushProperty name="color" value="#4472C4"/>
    </inkml:brush>
  </inkml:definitions>
  <inkml:trace contextRef="#ctx0" brushRef="#br0">0 0 24575,'0'12'0,"4"0"0,0 0 0,4 0 0,-3-4 0,2 0 0,-7-1 0,7 1 0,-2 0 0,3 0 0,0 0 0,-4 0 0,3 0 0,-6 0 0,6 0 0,-6-1 0,6 1 0,-6 0 0,6 0 0,-3 0 0,0 0 0,0-7 0,-4 5 0,0-5 0,3 10 0,-2 1 0,3 1 0,-4-2 0,3-3 0,-2 0 0,6 3 0,-6-2 0,3 3 0,-1-5 0,-2 1 0,2 0 0,-3 0 0,4 4 0,-3-4 0,2 4 0,1-1 0,-3-2 0,6 2 0,-6-3 0,2 0 0,-3 0 0,4 0 0,-4 0 0,8 0 0,-8 0 0,4-1 0,-1-2 0,-2 2 0,3-3 0,-1 4 0,-2 0 0,6 0 0,-6 0 0,3 0 0,-4 0 0,3-4 0,-2 3 0,2-3 0,-3 4 0,4-3 0,-3 2 0,2-7 0,-3 4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8T13:46:26.820"/>
    </inkml:context>
    <inkml:brush xml:id="br0">
      <inkml:brushProperty name="width" value="0.05" units="cm"/>
      <inkml:brushProperty name="height" value="0.05" units="cm"/>
      <inkml:brushProperty name="color" value="#4472C4"/>
    </inkml:brush>
  </inkml:definitions>
  <inkml:trace contextRef="#ctx0" brushRef="#br0">490 0 24575,'-8'5'0,"-3"-2"0,2-3 0,-3 4 0,0 0 0,0 0 0,-1 3 0,-2-2 0,6 3 0,-6-4 0,3 0 0,-1-4 0,-2 3 0,6-2 0,-6 2 0,6 1 0,-2-3 0,3 6 0,0-6 0,3 6 0,-2-6 0,6 6 0,-10-7 0,6 4 0,-6-1 0,2 2 0,5 3 0,-7 3 0,2-2 0,-3 2 0,0-3 0,1 0 0,2 0 0,1 0 0,1 0 0,-1 0 0,-1 0 0,-3-4 0,4 3 0,4-3 0,-3 1 0,2 2 0,-3-3 0,4 4 0,-3-4 0,2 0 0,1-1 0,-3-2 0,6 6 0,-6-6 0,2 3 0,1-1 0,-4-2 0,8 6 0,-8-6 0,4 6 0,0-3 0,-4 1 0,8 2 0,-4-3 0,4 0 0,0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9:15:21.542"/>
    </inkml:context>
    <inkml:brush xml:id="br0">
      <inkml:brushProperty name="width" value="0.05" units="cm"/>
      <inkml:brushProperty name="height" value="0.05" units="cm"/>
    </inkml:brush>
  </inkml:definitions>
  <inkml:trace contextRef="#ctx0" brushRef="#br0">2895 36 24575,'-84'-4'0,"-20"-4"0,-32-2 0,10 1 0,12 5 0,28 3 0,-3 1 0,-10 0 0,7 0 0,-23 0 0,-9 3 0,48 0 0,-4 2 0,-5 3 0,1 1 0,-62 13 0,38-3 0,46-5 0,30-7 0,16-4 0,-1 1 0,-10 2 0,-16 4 0,-16 8 0,-13 5 0,-5 5 0,-3 3 0,8-1 0,14-5 0,10-4 0,15-4 0,4-3 0,4 0 0,4 0 0,1-3 0,5-1 0,0-4 0,7 0 0,0 0 0,0 0 0,-3 6 0,-2-2 0,-1 3 0,1-2 0,1-2 0,1 3 0,0 0 0,-1 1 0,3 0 0,0-2 0,1 1 0,0 2 0,-6 11 0,-4 14 0,-1 7 0,1-3 0,3-10 0,6-11 0,2-5 0,2-3 0,2-2 0,-2 3 0,0 3 0,-4 4 0,0 3 0,-1 1 0,2-3 0,3-5 0,0-3 0,2-3 0,0-2 0,2 3 0,1-2 0,0 1 0,0 6 0,0-4 0,0-1 0,0-8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9:15:35.714"/>
    </inkml:context>
    <inkml:brush xml:id="br0">
      <inkml:brushProperty name="width" value="0.05" units="cm"/>
      <inkml:brushProperty name="height" value="0.05" units="cm"/>
    </inkml:brush>
  </inkml:definitions>
  <inkml:trace contextRef="#ctx0" brushRef="#br0">88 598 24575,'0'-13'0,"0"-3"0,0 0 0,0 1 0,0 0 0,0 3 0,-1 1 0,-1-2 0,-1 2 0,-1 1 0,1 0 0,2 3 0,0-1 0,-1-5 0,0-3 0,-2-9 0,-1-6 0,-1-3 0,-2-1 0,0-1 0,1 5 0,1 4 0,2 6 0,1 5 0,0 0 0,1 4 0,0 2 0,0 2 0,2-1 0,0 0 0,0-6 0,0 1 0,-2-2 0,0 1 0,0 5 0,0 1 0,2 2 0,0 2 0,0 5 0,0 6 0,0 3 0,0-1 0,0-3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9:15:49.297"/>
    </inkml:context>
    <inkml:brush xml:id="br0">
      <inkml:brushProperty name="width" value="0.05" units="cm"/>
      <inkml:brushProperty name="height" value="0.05" units="cm"/>
    </inkml:brush>
  </inkml:definitions>
  <inkml:trace contextRef="#ctx0" brushRef="#br0">1 260 24575,'20'-3'0,"3"-7"0,0-2 0,-1-2 0,-3 3 0,-5 3 0,0-1 0,-2 2 0,0-1 0,1 0 0,2-1 0,2-1 0,0 0 0,0 1 0,-2 1 0,-2 2 0,-2 3 0,-3-1 0,-1 1 0,2-3 0,3-1 0,2-1 0,2 0 0,5-2 0,3-2 0,0 0 0,0 0 0,-6 3 0,-4 2 0,-3 4 0,-3-1 0,-4 1 0,-4-1 0,-4 2 0,0 3 0,0 1 0,2 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9:29:48.090"/>
    </inkml:context>
    <inkml:brush xml:id="br0">
      <inkml:brushProperty name="width" value="0.05" units="cm"/>
      <inkml:brushProperty name="height" value="0.05" units="cm"/>
      <inkml:brushProperty name="color" value="#FFC000"/>
    </inkml:brush>
  </inkml:definitions>
  <inkml:trace contextRef="#ctx0" brushRef="#br0">857 1 24575,'0'11'0,"5"8"0,-4-1 0,4 1 0,-1 3 0,1-12 0,0 12 0,2-9 0,-6 3 0,3 0 0,-1 0 0,-2-3 0,6-2 0,-6-3 0,3 0 0,-1 0 0,-2 0 0,3 0 0,-4 0 0,0 0 0,3 0 0,-2 10 0,3-7 0,-4 17 0,0-14 0,3 1 0,-2 0 0,6-6 0,-6 7 0,7 6 0,-7 3 0,4-1 0,-5-1 0,0-7 0,0 6 0,0-4 0,0 5 0,0-7 0,0 6 0,0-4 0,0 5 0,0-11 0,0 10 0,0-11 0,0 10 0,0-8 0,0 3 0,0 6 0,0-4 0,0 5 0,0-7 0,0 0 0,0 0 0,0 14 0,0-10 0,0 16 0,0-12 0,0 0 0,0-1 0,0-7 0,0 7 0,0-6 0,-4 6 0,3 0 0,-2-6 0,3 6 0,0-7 0,0 7 0,-4-6 0,3 6 0,-7 0 0,7-6 0,-8 13 0,8-6 0,-9 7 0,9-7 0,-8 5 0,8-11 0,-8 11 0,3-5 0,-4 7 0,4-7 0,-5 17 0,5-14 0,-6 16 0,1-13 0,1 1 0,0 0 0,-9 11 0,5 4 0,-5-1 0,5 10 0,8-22 0,-10 10 0,9-12 0,-8-1 0,5 1 0,-1 0 0,2-7 0,-1 5 0,1-5 0,3 1 0,-2-3 0,2 1 0,-2-5 0,-1 4 0,4-6 0,-2 1 0,2 5 0,-5 2 0,1 1 0,-1 4 0,1-12 0,0 6 0,0 0 0,1-6 0,-1 6 0,0 0 0,4-6 0,-4 13 0,0-13 0,-7 31 0,0-7 0,0 5 0,3 7 0,-2-26 0,2 16 0,-2-12 0,6-7 0,-3 17 0,3-21 0,-3 21 0,2-16 0,1-1 0,0-2 0,1-5 0,-1 5 0,4-4 0,-3 5 0,3-11 0,-3 3 0,0-2 0,0 3 0,0 0 0,0 0 0,0-3 0,-1 2 0,1-3 0,-3 5 0,5-1 0,-5 0 0,3-4 0,-1 4 0,-4 3 0,5-2 0,-1 2 0,1-4 0,-1 4 0,0-1 0,0 5 0,1-7 0,0 0 0,0 0 0,0 0 0,3-3 0,-2 2 0,2-6 0,-3 6 0,4-6 0,-4 3 0,4-1 0,-4-2 0,3 3 0,2-4 0,-1-4 0,3 3 0,-2-2 0,-1-1 0,3 0 0,-3-4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9:28:07.847"/>
    </inkml:context>
    <inkml:brush xml:id="br0">
      <inkml:brushProperty name="width" value="0.05" units="cm"/>
      <inkml:brushProperty name="height" value="0.05" units="cm"/>
    </inkml:brush>
  </inkml:definitions>
  <inkml:trace contextRef="#ctx0" brushRef="#br0">1 1 24575,'8'1'0,"0"3"0,0 1 0,0 3 0,4 3 0,3 3 0,4 4 0,1 0 0,-2-1 0,-3-4 0,-4-2 0,-3-1 0,0-1 0,-1 1 0,1 0 0,1-2 0,2 0 0,2 4 0,1 3 0,3 4 0,1 3 0,2 1 0,2 1 0,2 1 0,-2-3 0,-2-2 0,-6-5 0,-2-3 0,2 0 0,0 0 0,1 2 0,0 0 0,6 4 0,5 1 0,6 3 0,-1 0 0,1 0 0,-3 0 0,-1 1 0,-2-1 0,-4-4 0,-3-4 0,-3 0 0,0 1 0,1 1 0,-1 1 0,5 4 0,8 8 0,8 8 0,7 6 0,1 0 0,1-3 0,1 1 0,-5-5 0,-6-8 0,-8-5 0,-4-6 0,-1 0 0,-1-3 0,-2 2 0,-1-2 0,5 5 0,4 2 0,2 3 0,1 1 0,0 1 0,1-1 0,1 1 0,-5-5 0,-6-3 0,-6-4 0,-3-2 0,2 0 0,1 0 0,1 1 0,1 2 0,5 3 0,6 4 0,7 3 0,8 1 0,3 0 0,3 0 0,-5-2 0,-4-3 0,-7-3 0,-5-3 0,-1 0 0,-1-2 0,0 1 0,0-3 0,0 0 0,0 0 0,4 4 0,2 3 0,2 2 0,0-1 0,-3 0 0,-1-3 0,-6-2 0,-3-2 0,-3-3 0,-3-1 0,2 2 0,1 0 0,3 1 0,-1 2 0,2-2 0,1 1 0,9 4 0,11 2 0,8 3 0,2 2 0,-2-3 0,-7-1 0,-9-4 0,-5-3 0,-9-2 0,-3-2 0,0 1 0,-3-3 0,1 0 0,0 0 0,4 0 0,7 3 0,7 1 0,8 0 0,6 1 0,6 0 0,3 1 0,-8-1 0,-4-2 0,-12-3 0,-5-1 0,0 0 0,-3-1 0,2 1 0,1 0 0,5 2 0,1 2 0,2-1 0,-3-1 0,-3-1 0,0 0 0,3-2 0,-4 1 0,-1-1 0,-5-2 0,-2 0 0,0-1 0,-3-1 0,2 0 0,0 0 0,7 0 0,3 0 0,-2 0 0,-4 0 0,-7 0 0,-5 0 0,-3 1 0,-4 1 0,-1 0 0,1 0 0,1-2 0,1 0 0,2 1 0,3 0 0,1 1 0,2 0 0,-3-1 0,-2-1 0,-2 0 0,-2 0 0,0 0 0,0 0 0,0 0 0,-3 0 0,-1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9:28:14.087"/>
    </inkml:context>
    <inkml:brush xml:id="br0">
      <inkml:brushProperty name="width" value="0.05" units="cm"/>
      <inkml:brushProperty name="height" value="0.05" units="cm"/>
    </inkml:brush>
  </inkml:definitions>
  <inkml:trace contextRef="#ctx0" brushRef="#br0">0 1 24575,'0'18'0,"0"3"0,4 25 0,2 4 0,1-8 0,1-4 0,-4-24 0,0-2 0,0-2 0,-2-3 0,-1 1 0,1-1 0,0 0 0,1 2 0,2 1 0,1 3 0,-1 2 0,0-3 0,-2-1 0,1-1 0,-1-1 0,0 3 0,1 2 0,-1 3 0,2 4 0,2 10 0,2 4 0,1 0 0,-1-4 0,-2-9 0,-4-8 0,0-6 0,-1-5 0,0-2 0,-1-3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9:28:16.996"/>
    </inkml:context>
    <inkml:brush xml:id="br0">
      <inkml:brushProperty name="width" value="0.05" units="cm"/>
      <inkml:brushProperty name="height" value="0.05" units="cm"/>
    </inkml:brush>
  </inkml:definitions>
  <inkml:trace contextRef="#ctx0" brushRef="#br0">0 0 24575,'12'0'0,"-2"1"0,12 3 0,4 1 0,4 3 0,2 1 0,-10-4 0,-4 0 0,-6-1 0,-2-1 0,0 1 0,0 0 0,1 0 0,0-2 0,-1 1 0,5 1 0,1 2 0,5 2 0,4 1 0,4 1 0,2 2 0,-3-1 0,-4-3 0,-5-1 0,-3-1 0,1-1 0,-1 1 0,1-1 0,0-1 0,2 2 0,2 0 0,3 1 0,0-1 0,0 0 0,-2-3 0,-2 0 0,-7-1 0,-6-1 0,-3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9:28:25.372"/>
    </inkml:context>
    <inkml:brush xml:id="br0">
      <inkml:brushProperty name="width" value="0.05" units="cm"/>
      <inkml:brushProperty name="height" value="0.05" units="cm"/>
    </inkml:brush>
  </inkml:definitions>
  <inkml:trace contextRef="#ctx0" brushRef="#br0">1 1885 24575,'17'0'0,"11"-4"0,46-15 0,-24 5 0,2-2 0,2 0 0,-1-1 0,-1 0 0,-3 1 0,14-6 0,-3 3 0,-1-1 0,-6 2 0,-3-1 0,-5-1 0,0-1 0,5-3 0,15-10 0,15-8 0,-31 17 0,2-2 0,3-1 0,1 0 0,0-1 0,-1 0 0,0-1 0,-3 0 0,31-18 0,-16 7 0,-17 8 0,-11 7 0,1-1 0,-5 2 0,0-1 0,3-1 0,9-8 0,9-7 0,12-6 0,0-3 0,0 0 0,-2 2 0,-6 1 0,-11 7 0,-12 5 0,-9 7 0,-4 4 0,-3 2 0,-3 3 0,-1-1 0,-3 1 0,3-5 0,0-3 0,-1-1 0,2 0 0,-3 1 0,0 1 0,0 1 0,-3 4 0,1 7 0,-5 3 0,-2 2 0,0 0 0,-2 0 0,1 2 0,0 0 0,1-2 0,1-2 0,0 0 0,0 0 0,-1 2 0,0 2 0,0 0 0,0 3 0,-2 0 0,-1 0 0,1 0 0,-1-2 0,0-2 0,1 0 0,-1-1 0,2 0 0,-1 1 0,1 0 0,-1 0 0,-1 2 0,0-1 0,-2 0 0,0-2 0,0 1 0,0 2 0,0 2 0,0 2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9:28:30.300"/>
    </inkml:context>
    <inkml:brush xml:id="br0">
      <inkml:brushProperty name="width" value="0.05" units="cm"/>
      <inkml:brushProperty name="height" value="0.05" units="cm"/>
    </inkml:brush>
  </inkml:definitions>
  <inkml:trace contextRef="#ctx0" brushRef="#br0">1 616 24575,'27'-9'0,"1"-4"0,14-12 0,10-14 0,5-10 0,-2-3 0,5-11 0,-6 6 0,-5 8 0,-1 2 0,-14 18 0,7-6 0,3 2 0,1 0 0,-5 3 0,-12 10 0,-7 5 0,-6 6 0,-5 3 0,-3 3 0,-3 5 0,-4 3 0,-2 2 0,-2 0 0,1-4 0,1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9:28:32.968"/>
    </inkml:context>
    <inkml:brush xml:id="br0">
      <inkml:brushProperty name="width" value="0.05" units="cm"/>
      <inkml:brushProperty name="height" value="0.05" units="cm"/>
    </inkml:brush>
  </inkml:definitions>
  <inkml:trace contextRef="#ctx0" brushRef="#br0">0 1 24575,'22'0'0,"3"0"0,5 0 0,4 0 0,4 0 0,2 0 0,0 0 0,-9 0 0,-5 0 0,-7 0 0,-3 0 0,1 0 0,-1 0 0,-1 0 0,0 2 0,5 1 0,3 1 0,6 1 0,5-1 0,1 1 0,4 1 0,-2-1 0,-9-1 0,-6-2 0,-9-2 0,-4 0 0,0 0 0,-2 0 0,-1 1 0,-1 2 0,2-1 0,0-1 0,3-1 0,1 0 0,-2 0 0,-3 0 0,-4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9:30:53.034"/>
    </inkml:context>
    <inkml:brush xml:id="br0">
      <inkml:brushProperty name="width" value="0.05" units="cm"/>
      <inkml:brushProperty name="height" value="0.05" units="cm"/>
    </inkml:brush>
  </inkml:definitions>
  <inkml:trace contextRef="#ctx0" brushRef="#br0">0 790 24575,'15'0'0,"-2"0"0,1 0 0,1 0 0,12 0 0,11 0 0,4 0 0,0 0 0,-2-4 0,2-3 0,-4 0 0,-4-1 0,-15 4 0,-7 1 0,-2 2 0,-2 1 0,-1 0 0,1 0 0,1 0 0,12-3 0,11-1 0,7-3 0,1 0 0,-11 3 0,-9 2 0,-7 1 0,5-4 0,5-1 0,16-6 0,23-5 0,15-3 0,14-4 0,1 2 0,-9 1 0,-9 1 0,-4 1 0,-4 0 0,-9 3 0,-6 2 0,-9 3 0,-3 2 0,-1-1 0,-2 0 0,-3 0 0,1 0 0,6-3 0,5 0 0,6-2 0,2 1 0,0 0 0,-1-2 0,-7 3 0,-5 0 0,-8 4 0,-2 2 0,0 1 0,2-1 0,0-2 0,1 2 0,1-1 0,2 1 0,9-2 0,7-5 0,7-1 0,0-2 0,-3 0 0,1 1 0,-8 3 0,-4 2 0,-8 0 0,-4 2 0,0 1 0,0 1 0,3-1 0,2 2 0,11-4 0,5 1 0,5 0 0,1-1 0,-6-1 0,-4 0 0,-11 2 0,-7 1 0,-9 4 0,-2 1 0,1 0 0,0 1 0,0-2 0,-1 0 0,1 1 0,2 0 0,9 0 0,5-1 0,6 0 0,2 0 0,-1 2 0,-3 2 0,-9 0 0,-7 0 0,-7 0 0,-5 0 0,0 0 0,0 0 0,-1 0 0,1 0 0,3 0 0,0 0 0,3 0 0,0 0 0,0 0 0,4 1 0,1 3 0,-2 2 0,-2 2 0,-4-2 0,-1 0 0,1-1 0,0-1 0,4 1 0,2 1 0,1 3 0,-1 0 0,-2 2 0,-1 3 0,-1-3 0,-4-1 0,-2-3 0,-4-3 0,-2-2 0,0 1 0,1-1 0,-1 2 0,0 0 0,0 2 0,2 0 0,0 0 0,0 0 0,-2-1 0,-2 0 0,-4-2 0,0-1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9:31:00.972"/>
    </inkml:context>
    <inkml:brush xml:id="br0">
      <inkml:brushProperty name="width" value="0.05" units="cm"/>
      <inkml:brushProperty name="height" value="0.05" units="cm"/>
    </inkml:brush>
  </inkml:definitions>
  <inkml:trace contextRef="#ctx0" brushRef="#br0">0 43 24575,'19'-2'0,"-1"0"0,3 0 0,8-2 0,0 0 0,4-1 0,0-1 0,0 1 0,5 3 0,2-2 0,-1 2 0,-7 0 0,-1 0 0,0 1 0,-2 1 0,-3 0 0,-4 0 0,-3 0 0,0 0 0,2 0 0,5 0 0,1 0 0,2 0 0,-2 2 0,-2 0 0,-2 2 0,-2 2 0,-4-2 0,-4-1 0,-1-1 0,-2-1 0,1 2 0,1 0 0,0 1 0,2 0 0,5 3 0,7 2 0,8 3 0,8 2 0,5 1 0,3 2 0,2 2 0,-7-1 0,-6 0 0,-8-4 0,-4-1 0,-1 1 0,-3-1 0,0 0 0,-2 1 0,7 5 0,2 3 0,5 4 0,-1-1 0,-2-1 0,-1-2 0,-2 1 0,-4-3 0,-3-2 0,-6-3 0,1-3 0,-1 2 0,1-2 0,-2 1 0,3 3 0,6 8 0,6 7 0,8 7 0,-1 1 0,-2-2 0,-3-1 0,-7-8 0,-5-4 0,-5-5 0,-3-3 0,2 0 0,-2 1 0,2-1 0,-2 0 0,1 1 0,1 3 0,4 4 0,2 2 0,1 0 0,0-4 0,0-1 0,1-3 0,-4-2 0,-1-1 0,-4-4 0,-1-1 0,-1-1 0,1-1 0,0 0 0,-2-1 0,1 1 0,0 1 0,4 2 0,1 0 0,3 2 0,1-1 0,-3-2 0,0-3 0,-3-3 0,-3-2 0,-3-1 0,-1 1 0,0 0 0,0-1 0,1 0 0,-1 1 0,0 1 0,2 0 0,1 3 0,1-1 0,2 1 0,0 0 0,0-1 0,0-1 0,-3-2 0,-1-1 0,-2 1 0,1 0 0,-1 2 0,1-1 0,0-1 0,2 1 0,1-1 0,0 0 0,-1 0 0,-4-1 0,-3 4 0,-1 5 0,-2 3 0,-3 8 0,3-10 0,-2 1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9:31:07.987"/>
    </inkml:context>
    <inkml:brush xml:id="br0">
      <inkml:brushProperty name="width" value="0.05" units="cm"/>
      <inkml:brushProperty name="height" value="0.05" units="cm"/>
    </inkml:brush>
  </inkml:definitions>
  <inkml:trace contextRef="#ctx0" brushRef="#br0">324 475 24575,'-4'-24'0,"-4"-2"0,-3 1 0,-2 3 0,1 4 0,-3-1 0,-1-2 0,0 1 0,-2-2 0,2 5 0,-1-2 0,0-3 0,1 2 0,0 0 0,2 2 0,3 4 0,2 1 0,2 2 0,-1 0 0,0 0 0,1 1 0,-1-2 0,-1 2 0,0-2 0,1 0 0,1 3 0,3 1 0,0 1 0,-2 0 0,2 0 0,0 3 0,3 1 0,1 3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9:31:10.834"/>
    </inkml:context>
    <inkml:brush xml:id="br0">
      <inkml:brushProperty name="width" value="0.05" units="cm"/>
      <inkml:brushProperty name="height" value="0.05" units="cm"/>
    </inkml:brush>
  </inkml:definitions>
  <inkml:trace contextRef="#ctx0" brushRef="#br0">566 79 24575,'-17'0'0,"-1"0"0,-4 0 0,-7 0 0,-4 0 0,2 0 0,-7 0 0,6 0 0,1 0 0,5 0 0,10-2 0,5-1 0,0-1 0,2-1 0,-5 1 0,-6-2 0,-5-2 0,-8-1 0,-1 0 0,4 3 0,3 0 0,7 1 0,4 2 0,4-1 0,6 2 0,1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9:29:50.033"/>
    </inkml:context>
    <inkml:brush xml:id="br0">
      <inkml:brushProperty name="width" value="0.05" units="cm"/>
      <inkml:brushProperty name="height" value="0.05" units="cm"/>
      <inkml:brushProperty name="color" value="#FFC000"/>
    </inkml:brush>
  </inkml:definitions>
  <inkml:trace contextRef="#ctx0" brushRef="#br0">128 0 24575,'0'12'0,"0"7"0,0 17 0,0-9 0,0 26 0,-6-14 0,4 30 0,-11-9 0,12 21 0,-19-20 0,11 8 0,-6-12 0,0-11 0,12 8 0,-10-20 0,12 8 0,-8-17 0,8 4 0,-2-5 0,-1 0 0,3-5 0,-2-4 0,3-6 0,0 3 0,0-4 0,-4-4 0,3 3 0,-2-6 0,3 3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9:31:13.355"/>
    </inkml:context>
    <inkml:brush xml:id="br0">
      <inkml:brushProperty name="width" value="0.05" units="cm"/>
      <inkml:brushProperty name="height" value="0.05" units="cm"/>
    </inkml:brush>
  </inkml:definitions>
  <inkml:trace contextRef="#ctx0" brushRef="#br0">222 476 24575,'0'-10'0,"0"-4"0,-3-4 0,-5-6 0,-7-8 0,-9-11 0,-2-6 0,3 6 0,3 8 0,8 12 0,3 8 0,2 2 0,4 5 0,0 0 0,0 1 0,0-1 0,-3-5 0,-2-2 0,-1-2 0,2 0 0,-2 2 0,0 0 0,2 1 0,2 3 0,3 5 0,2 3 0,0 3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9:31:14.945"/>
    </inkml:context>
    <inkml:brush xml:id="br0">
      <inkml:brushProperty name="width" value="0.05" units="cm"/>
      <inkml:brushProperty name="height" value="0.05" units="cm"/>
    </inkml:brush>
  </inkml:definitions>
  <inkml:trace contextRef="#ctx0" brushRef="#br0">1 0 24575,'0'0'0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9:31:17.372"/>
    </inkml:context>
    <inkml:brush xml:id="br0">
      <inkml:brushProperty name="width" value="0.05" units="cm"/>
      <inkml:brushProperty name="height" value="0.05" units="cm"/>
    </inkml:brush>
  </inkml:definitions>
  <inkml:trace contextRef="#ctx0" brushRef="#br0">716 8 24575,'-17'0'0,"-12"0"0,-15 0 0,-2 0 0,1 0 0,12 0 0,6 0 0,3 0 0,1 0 0,-5 0 0,2 0 0,1 0 0,8 0 0,5 0 0,4 0 0,2 0 0,-1 0 0,1 0 0,-4 0 0,-3 0 0,1 0 0,-2 0 0,5 0 0,0 0 0,0 0 0,-3 0 0,-2 0 0,-2 0 0,0-1 0,3-1 0,-1 0 0,0 0 0,-2 2 0,-4-1 0,0 1 0,2 0 0,1 0 0,4 0 0,5 0 0,3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9:31:27.701"/>
    </inkml:context>
    <inkml:brush xml:id="br0">
      <inkml:brushProperty name="width" value="0.05" units="cm"/>
      <inkml:brushProperty name="height" value="0.05" units="cm"/>
    </inkml:brush>
  </inkml:definitions>
  <inkml:trace contextRef="#ctx0" brushRef="#br0">0 421 24575,'16'-2'0,"5"-1"0,13-3 0,36-13 0,-19 6 0,5-2 0,9-3 0,3-2 0,5-1 0,-1-1 0,-6 2 0,0 0 0,-4-1 0,-3 1 0,-8 3 0,-3 2 0,34-9 0,-28 7 0,-15 10 0,-1-1 0,-5 3 0,-1 0 0,1-1 0,5 0 0,9-3 0,9 0 0,5-3 0,-1-1 0,-6 4 0,-8 2 0,-12 5 0,-6 2 0,-6 0 0,-3 0 0,2 0 0,1 0 0,10 0 0,10-1 0,8-2 0,8 1 0,3 0 0,9 1 0,10-1 0,6-1 0,-9 0 0,-14 0 0,-12 3 0,-9-2 0,2-1 0,-2 1 0,1 0 0,4 2 0,10 0 0,9 0 0,5 0 0,-2 0 0,-4 0 0,-7 0 0,-12 0 0,-9 0 0,-11 0 0,-5 0 0,1 0 0,-3 0 0,0 0 0,-1 0 0,6 0 0,6 0 0,7 0 0,3 0 0,-3 0 0,-3 0 0,-6 0 0,-6 1 0,-6 2 0,0 1 0,-1 0 0,1-1 0,3 3 0,2-1 0,4 1 0,9 0 0,14 3 0,15 3 0,14 0 0,0 0 0,-5-4 0,-9-1 0,-19-3 0,-12-2 0,-11 0 0,-7-1 0,1 1 0,-2 2 0,2 0 0,1 0 0,6 1 0,6 1 0,6 2 0,5 0 0,1-2 0,-1 0 0,-5-2 0,-7-1 0,-10 1 0,-6-2 0,-4 0 0,1-2 0,0 0 0,3 0 0,4 2 0,4 0 0,12 4 0,-9-3 0,9 3 0,-13-4 0,-6 0 0,-7 0 0,-9-2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9:31:37.533"/>
    </inkml:context>
    <inkml:brush xml:id="br0">
      <inkml:brushProperty name="width" value="0.05" units="cm"/>
      <inkml:brushProperty name="height" value="0.05" units="cm"/>
    </inkml:brush>
  </inkml:definitions>
  <inkml:trace contextRef="#ctx0" brushRef="#br0">1 517 24575,'16'-23'0,"5"-5"0,6-5 0,-4 2 0,-3 9 0,-7 5 0,2 0 0,2-1 0,-2 3 0,-2 2 0,-6 7 0,-2 1 0,0-1 0,-2 0 0,0-4 0,2 1 0,0-1 0,3-2 0,2 0 0,3-3 0,1 0 0,-3 2 0,-2 1 0,-3 2 0,1-1 0,2 0 0,5-3 0,1 0 0,1 0 0,-1 1 0,-5 4 0,3-1 0,-1 3 0,1-2 0,2 1 0,1-1 0,0 0 0,0 1 0,-5 0 0,-5 5 0,-4 1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9:31:40.808"/>
    </inkml:context>
    <inkml:brush xml:id="br0">
      <inkml:brushProperty name="width" value="0.05" units="cm"/>
      <inkml:brushProperty name="height" value="0.05" units="cm"/>
    </inkml:brush>
  </inkml:definitions>
  <inkml:trace contextRef="#ctx0" brushRef="#br0">0 1 24575,'16'0'0,"4"0"0,25 0 0,9 0 0,1 0 0,-4 0 0,-18 0 0,-9 0 0,-5 0 0,-4 0 0,-3 0 0,0 0 0,-1 0 0,1 0 0,-1 1 0,0 1 0,0 0 0,0 1 0,4-1 0,0 0 0,0 2 0,-1-2 0,0 0 0,2 1 0,-2-1 0,0 1 0,-2-2 0,1 2 0,-1-1 0,1 0 0,2 2 0,-1-2 0,1 1 0,0 2 0,0-1 0,-2 1 0,-3-1 0,-1-2 0,-2-1 0,1 1 0,-1 0 0,1 0 0,0 1 0,1 1 0,0 0 0,0 0 0,-2-3 0,-3-1 0,0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9:31:56.068"/>
    </inkml:context>
    <inkml:brush xml:id="br0">
      <inkml:brushProperty name="width" value="0.05" units="cm"/>
      <inkml:brushProperty name="height" value="0.05" units="cm"/>
    </inkml:brush>
  </inkml:definitions>
  <inkml:trace contextRef="#ctx0" brushRef="#br0">1045 0 24575,'-19'3'0,"-5"7"0,-4 3 0,5 2 0,4-3 0,9-6 0,2-1 0,0 1 0,-3 4 0,-4 3 0,-1 0 0,-1 1 0,4-2 0,-1-2 0,3 0 0,0 0 0,1-1 0,4-1 0,-2 0 0,1-2 0,0 0 0,-1 0 0,1-1 0,-1 1 0,0 1 0,-3 2 0,-3 1 0,-3 3 0,-1 2 0,-1 0 0,2-1 0,1-3 0,4-2 0,3-3 0,0 0 0,-1-1 0,0 1 0,0 0 0,2 2 0,-3 1 0,-1 1 0,-5 1 0,0 1 0,-3 2 0,-2-1 0,2 1 0,2-2 0,4-4 0,3 0 0,0-1 0,-1 1 0,1 0 0,1-1 0,2-1 0,0-1 0,-1 2 0,-1-1 0,1 1 0,3 0 0,-1-3 0,1 0 0,-3 1 0,-2 1 0,-1 3 0,-2 2 0,-2 1 0,-2 3 0,1-1 0,5-2 0,4-3 0,-1-3 0,-1 1 0,-6 3 0,-7 3 0,-6 1 0,1 1 0,8-4 0,8-2 0,7-3 0,-1-2 0,4-2 0,-1-2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9:32:28.126"/>
    </inkml:context>
    <inkml:brush xml:id="br0">
      <inkml:brushProperty name="width" value="0.05" units="cm"/>
      <inkml:brushProperty name="height" value="0.05" units="cm"/>
    </inkml:brush>
  </inkml:definitions>
  <inkml:trace contextRef="#ctx0" brushRef="#br0">6965 441 24575,'-2'-9'0,"-1"-1"0,-7-2 0,-7-2 0,-25-18 0,-27-12 0,26 17 0,-3 1 0,-6-2 0,-3 1 0,4 4 0,0 2 0,1 1 0,-1 1 0,3 2 0,0 2 0,-32-10 0,10 8 0,7 3 0,-1 2 0,-6 0 0,-1 3 0,3 5 0,-4 1 0,-24 3 0,40 0 0,-3 0 0,-7-1 0,-2 2 0,0 0 0,0 2 0,1 3 0,1 1 0,3 4 0,0 1 0,0 3 0,2 0 0,8 0 0,2-1 0,-35 10 0,18-4 0,11-1 0,-1 0 0,1 0 0,-1 1 0,-8-1 0,-16 7 0,33-11 0,-2 1 0,-6 3 0,-1-1 0,-2 2 0,0-1 0,3-1 0,1 0 0,0 0 0,3-1 0,-35 10 0,16-7 0,16-4 0,7-1 0,-4 2 0,3 1 0,0 0 0,1 2 0,0 2 0,-4 1 0,-14 5 0,-25 4 0,28-14 0,-5 0 0,-15-2 0,-3-1 0,-7-2 0,0-3 0,2-2 0,3-2 0,18-2 0,5-1 0,-26 0 0,38-2 0,27 1 0,-5 0 0,1 0 0,-11 3 0,-6 2 0,-13 10 0,14-1 0,-4 2 0,-6 0 0,-2 1 0,0 1 0,1-1 0,6-2 0,4-2 0,-14 4 0,18-4 0,12-4 0,13-5 0,5-3 0,1 0 0,3-1 0,0 1 0,-2-1 0,-6 1 0,-9 2 0,-11 2 0,-7 1 0,-2 1 0,1 0 0,8-1 0,6-1 0,8-2 0,5 0 0,2-1 0,-1 2 0,-6 1 0,-3 3 0,-5 2 0,-2 0 0,0 0 0,3-3 0,2 0 0,7-2 0,4-2 0,6 0 0,2-1 0,0 0 0,3-1 0,-1 0 0,1-2 0,1 1 0,0 0 0,-1 0 0,-3 1 0,-9 1 0,-7 2 0,-7 2 0,2-2 0,4 0 0,6-2 0,5 0 0,-1 2 0,1-2 0,-1 2 0,-2-1 0,-4 0 0,-2 3 0,-3-2 0,3 1 0,4-3 0,4 0 0,4 0 0,2 0 0,2-1 0,2-1 0,1 1 0,0-1 0,4 0 0,0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9:32:32.558"/>
    </inkml:context>
    <inkml:brush xml:id="br0">
      <inkml:brushProperty name="width" value="0.05" units="cm"/>
      <inkml:brushProperty name="height" value="0.05" units="cm"/>
    </inkml:brush>
  </inkml:definitions>
  <inkml:trace contextRef="#ctx0" brushRef="#br0">302 461 24575,'-4'-12'0,"0"2"0,-3-3 0,-6-3 0,-1-4 0,-4-5 0,3 3 0,0-1 0,-1 2 0,0 0 0,2-1 0,1 1 0,2 3 0,1 3 0,1 4 0,3 1 0,1 2 0,-1 0 0,0 1 0,-1-2 0,-2 0 0,0-2 0,-1 0 0,1 1 0,2 1 0,1 2 0,3 0 0,1 0 0,1 0 0,-1-1 0,0-1 0,-3-1 0,-1 0 0,0 1 0,-2 0 0,5 1 0,0 4 0,2 1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9:32:36.427"/>
    </inkml:context>
    <inkml:brush xml:id="br0">
      <inkml:brushProperty name="width" value="0.05" units="cm"/>
      <inkml:brushProperty name="height" value="0.05" units="cm"/>
    </inkml:brush>
  </inkml:definitions>
  <inkml:trace contextRef="#ctx0" brushRef="#br0">758 31 24575,'-16'0'0,"-5"0"0,0 0 0,-17 0 0,-4 0 0,-11 0 0,-4 0 0,15 0 0,6 0 0,14 0 0,7 0 0,5-2 0,0 1 0,-6-3 0,-10 1 0,-7-1 0,-3-1 0,2 3 0,9 0 0,6 2 0,6 0 0,3 0 0,1 0 0,1 0 0,0 0 0,0-1 0,-4-1 0,-4 0 0,-5 0 0,-3 1 0,3 1 0,5 0 0,4 0 0,8 0 0,0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9:29:52.682"/>
    </inkml:context>
    <inkml:brush xml:id="br0">
      <inkml:brushProperty name="width" value="0.05" units="cm"/>
      <inkml:brushProperty name="height" value="0.05" units="cm"/>
      <inkml:brushProperty name="color" value="#FFC000"/>
    </inkml:brush>
  </inkml:definitions>
  <inkml:trace contextRef="#ctx0" brushRef="#br0">1 0 24575,'0'8'0,"0"0"0,6 22 0,5-6 0,7 18 0,2-11 0,-5-7 0,4 5 0,-6-11 0,2 5 0,2-1 0,-8-8 0,8 8 0,-8-9 0,3 3 0,-4 0 0,-4-4 0,0 4 0,-1-7 0,-9-1 0,8-1 0,-9 1 0,10 1 0,2 6 0,3-6 0,0 6 0,0-6 0,-4 2 0,7-3 0,-6 4 0,7-3 0,-4 3 0,0-1 0,3-2 0,-2 6 0,3-2 0,-4-1 0,0 0 0,0 0 0,0-4 0,0 4 0,-4-4 0,3 0 0,-2 0 0,-1 0 0,0 0 0,-1-4 0,-2 4 0,3-4 0,-4 4 0,0 0 0,3 0 0,-2 0 0,3 0 0,-4 0 0,0 0 0,0 0 0,0-4 0,0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9:29:58.289"/>
    </inkml:context>
    <inkml:brush xml:id="br0">
      <inkml:brushProperty name="width" value="0.05" units="cm"/>
      <inkml:brushProperty name="height" value="0.05" units="cm"/>
      <inkml:brushProperty name="color" value="#FFC000"/>
    </inkml:brush>
  </inkml:definitions>
  <inkml:trace contextRef="#ctx0" brushRef="#br0">1 1 24575,'8'0'0,"-4"3"0,3 5 0,13 17 0,7 6 0,20 23 0,7 2 0,-5 0 0,-7-14 0,-7-12 0,5 2 0,-12-10 0,11 6 0,-23-20 0,-3-1 0,-2-6 0,-6 6 0,2-6 0,-10 6 0,9-6 0,-5 6 0,4 1 0,5-3 0,-4 9 0,5-8 0,-3 9 0,-3-2 0,2 3 0,-3 0 0,4-4 0,1 10 0,-1-11 0,1 10 0,-1-8 0,0-1 0,0 0 0,-3-1 0,5-2 0,-8 3 0,13-4 0,-14 0 0,7 0 0,-5-4 0,-2 4 0,3 0 0,-1 0 0,-2 4 0,3-4 0,-1 0 0,2 4 0,-1-3 0,0 6 0,-1-6 0,-2 2 0,3-3 0,-1 0 0,-2 4 0,2-3 0,1 2 0,-3-3 0,6 4 0,-6-3 0,2 2 0,-3-3 0,4 0 0,-3 0 0,6 4 0,-3-3 0,1 3 0,-2-4 0,1 3 0,-3-2 0,2 3 0,1-4 0,-3 3 0,2-2 0,1 3 0,-3-4 0,2 0 0,-3 0 0,4 0 0,-3 0 0,2 0 0,1 0 0,-3 0 0,2 0 0,-3 3 0,4-2 0,-3 6 0,6-6 0,-6 3 0,2-4 0,-3 0 0,4 0 0,-3 0 0,2 0 0,-3 0 0,4 0 0,-3 0 0,2 0 0,-3 0 0,0 0 0,0 3 0,4 2 0,-3 3 0,2-3 0,-3-2 0,0-3 0,0 0 0,0 0 0,0-3 0,0-2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9:30:00.249"/>
    </inkml:context>
    <inkml:brush xml:id="br0">
      <inkml:brushProperty name="width" value="0.05" units="cm"/>
      <inkml:brushProperty name="height" value="0.05" units="cm"/>
      <inkml:brushProperty name="color" value="#FFC000"/>
    </inkml:brush>
  </inkml:definitions>
  <inkml:trace contextRef="#ctx0" brushRef="#br0">0 0 24575,'5'23'0,"-4"1"0,7 0 0,-3-1 0,-1-7 0,3 0 0,-1 7 0,2-5 0,-3 4 0,2-6 0,-2-3 0,-1-1 0,0-4 0,-1 0 0,-2 0 0,6-1 0,-6 1 0,6 0 0,-6 0 0,3 0 0,-1 0 0,-2 0 0,6 0 0,-6 0 0,3 0 0,-1 0 0,3 11 0,2-5 0,2 15 0,-5-11 0,3 4 0,-4-9 0,0-2 0,4 1 0,-8-3 0,4-1 0,-4-5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9:30:03.265"/>
    </inkml:context>
    <inkml:brush xml:id="br0">
      <inkml:brushProperty name="width" value="0.05" units="cm"/>
      <inkml:brushProperty name="height" value="0.05" units="cm"/>
      <inkml:brushProperty name="color" value="#FFC000"/>
    </inkml:brush>
  </inkml:definitions>
  <inkml:trace contextRef="#ctx0" brushRef="#br0">0 1 24575,'8'0'0,"0"3"0,0 2 0,0-1 0,0 0 0,4-1 0,1-2 0,3 6 0,0-6 0,0 3 0,0-4 0,0 0 0,0 0 0,19 0 0,-8 0 0,27 6 0,-27-4 0,8 4 0,-19-2 0,0 0 0,0 1 0,-3-2 0,2-3 0,-2 4 0,-1-3 0,3 6 0,-6-6 0,3 2 0,-4-3 0,3 0 0,-2 0 0,3 0 0,-1 0 0,2 0 0,3 0 0,0 0 0,-3 4 0,2-3 0,-6 2 0,2-3 0,-6 0 0,-2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9:34:13.556"/>
    </inkml:context>
    <inkml:brush xml:id="br0">
      <inkml:brushProperty name="width" value="0.05" units="cm"/>
      <inkml:brushProperty name="height" value="0.05" units="cm"/>
      <inkml:brushProperty name="color" value="#8497B0"/>
    </inkml:brush>
  </inkml:definitions>
  <inkml:trace contextRef="#ctx0" brushRef="#br0">20 0 24575,'4'12'0,"0"-3"0,4 2 0,0-3 0,0 0 0,0 0 0,0 0 0,0 0 0,0 0 0,0-3 0,1 12 0,0-14 0,0 18 0,-1-15 0,0 5 0,3-3 0,-2 0 0,3 0 0,-4 0 0,0 0 0,3 4 0,-2 0 0,3 1 0,-4 2 0,3-10 0,2 10 0,-1-10 0,0 10 0,-4-6 0,0 3 0,-4-4 0,3 0 0,-2 3 0,3-2 0,-4 7 0,3-4 0,-6 4 0,7 7 0,-2 1 0,9 7 0,-8-11 0,6 9 0,-8-15 0,0 8 0,3-16 0,-8 3 0,8-4 0,-4 7 0,0 11 0,0-5 0,-4 1 0,0 2 0,4-10 0,0 11 0,0-10 0,0 4 0,-4-3 0,4 2 0,-4-2 0,4 3 0,0 0 0,-4 6 0,4 3 0,-4 5 0,0 1 0,3-7 0,-2 5 0,3-4 0,-4 5 0,0-5 0,0 4 0,0-11 0,0 4 0,0 1 0,0-9 0,0 8 0,0-10 0,0 1 0,0 2 0,0-3 0,0 4 0,0 1 0,0-1 0,0 0 0,0 0 0,0-4 0,3 4 0,-2-4 0,3 1 0,-4 2 0,0-3 0,0 5 0,0-5 0,0 0 0,0-1 0,0 2 0,-4 3 0,3 0 0,-2 0 0,3 7 0,0-5 0,-4 4 0,3-6 0,-2-3 0,3 2 0,0-6 0,-4 6 0,3-6 0,-2 3 0,-1-1 0,3-2 0,-3 3 0,4-1 0,0-2 0,-3 6 0,2-6 0,-6 3 0,2 3 0,1 5 0,-7 1 0,9-2 0,-10 3 0,11-8 0,-11 5 0,10-4 0,-8-2 0,5 3 0,-3-3 0,0 2 0,0-3 0,0 4 0,-1-3 0,1 2 0,0-6 0,0 6 0,0-2 0,3 3 0,-2-4 0,3 4 0,-5-4 0,1 4 0,-3 8 0,2-7 0,-3 3 0,4-5 0,3-6 0,2 6 0,-1-6 0,-1 3 0,1 0 0,-3-4 0,6 8 0,-6-7 0,6 6 0,-7-6 0,8 2 0,-8 1 0,7-3 0,-2 2 0,3-3 0,-4 4 0,3-3 0,-6 2 0,6-3 0,-6 4 0,2 1 0,1 3 0,-3 0 0,6 0 0,-7-4 0,4 4 0,-1-4 0,-2 4 0,3 0 0,-1-3 0,-2 2 0,6-6 0,-6 3 0,6-1 0,-6-2 0,2 6 0,1-6 0,-4 3 0,8-4 0,-8 0 0,7 0 0,-2 0 0,-1 0 0,3 0 0,-2 0 0,-1 0 0,3 0 0,-2 0 0,-1-4 0,3 3 0,-3-6 0,4 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9:13:39.914"/>
    </inkml:context>
    <inkml:brush xml:id="br0">
      <inkml:brushProperty name="width" value="0.05" units="cm"/>
      <inkml:brushProperty name="height" value="0.05" units="cm"/>
      <inkml:brushProperty name="color" value="#E71224"/>
    </inkml:brush>
  </inkml:definitions>
  <inkml:trace contextRef="#ctx0" brushRef="#br0">208 0 24575,'-3'10'0,"-3"0"0,5 2 0,-4-2 0,1 0 0,0-1 0,1-2 0,1 2 0,1 1 0,-5-3 0,5 2 0,-2-2 0,1-1 0,1 3 0,-2-2 0,0 3 0,2-1 0,-4-2 0,4 2 0,-5-5 0,5 2 0,-2-3 0,1 1 0,1 1 0,-5-1 0,5 2 0,-2 1 0,1-1 0,1 0 0,-5 1 0,5-1 0,-4 1 0,4-1 0,-5 3 0,2-2 0,1 3 0,0-4 0,0 0 0,2 1 0,-2-1 0,3 1 0,-2-1 0,1 0 0,-5 1 0,5-1 0,-2 1 0,1-4 0,1 3 0,-5-5 0,5 4 0,-2-1 0,0-1 0,3 3 0,-6-2 0,5 2 0,-5 0 0,6 1 0,-6-1 0,5 1 0,-5-4 0,6 3 0,-3 0 0,0 1 0,2 3 0,-2-4 0,0 0 0,3 1 0,-3-1 0,3 1 0,-3-4 0,2 3 0,-2-3 0,3 4 0,-3-1 0,3 1 0,-3-1 0,3 0 0,-3-2 0,2-1 0,-2-3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9:34:15.778"/>
    </inkml:context>
    <inkml:brush xml:id="br0">
      <inkml:brushProperty name="width" value="0.05" units="cm"/>
      <inkml:brushProperty name="height" value="0.05" units="cm"/>
      <inkml:brushProperty name="color" value="#8497B0"/>
    </inkml:brush>
  </inkml:definitions>
  <inkml:trace contextRef="#ctx0" brushRef="#br0">41 591 24575,'0'-8'0,"0"-4"0,0 3 0,0-7 0,0 7 0,0-6 0,-3 2 0,2-3 0,-3 0 0,4 0 0,0-7 0,-4 5 0,3-5 0,-2 1 0,3 7 0,-4-7 0,3 13 0,-2-6 0,3 2 0,0 1 0,0 0 0,0 4 0,0 0 0,0-4 0,0 3 0,0-6 0,0 6 0,0-7 0,0 4 0,0-5 0,0 1 0,0 3 0,0-2 0,0 2 0,-4-3 0,3 3 0,-2-2 0,3 6 0,0-3 0,-4 4 0,3 0 0,-3 0 0,4 0 0,0 0 0,0 3 0,0 2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9:34:18.163"/>
    </inkml:context>
    <inkml:brush xml:id="br0">
      <inkml:brushProperty name="width" value="0.05" units="cm"/>
      <inkml:brushProperty name="height" value="0.05" units="cm"/>
      <inkml:brushProperty name="color" value="#8497B0"/>
    </inkml:brush>
  </inkml:definitions>
  <inkml:trace contextRef="#ctx0" brushRef="#br0">1 625 24575,'8'-4'0,"0"0"0,0-8 0,3 3 0,-2-3 0,3 4 0,-1 0 0,-2 0 0,6-4 0,-6 3 0,7-3 0,-8 0 0,8 0 0,-4-5 0,16-11 0,3-3 0,23-15 0,-5-9 0,-6 18 0,0-14 0,-18 30 0,17-20 0,-14 14 0,0-3 0,-8 0 0,-3 16 0,-3-8 0,-2 13 0,-8-2 0,3 6 0,-6-2 0,6 6 0,-6-6 0,6 6 0,-2-6 0,-1 6 0,0-3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9:34:22.236"/>
    </inkml:context>
    <inkml:brush xml:id="br0">
      <inkml:brushProperty name="width" value="0.05" units="cm"/>
      <inkml:brushProperty name="height" value="0.05" units="cm"/>
      <inkml:brushProperty name="color" value="#8497B0"/>
    </inkml:brush>
  </inkml:definitions>
  <inkml:trace contextRef="#ctx0" brushRef="#br0">491 0 24575,'0'16'0,"0"-3"0,0-1 0,0-1 0,-3-2 0,2 6 0,-3-6 0,4 3 0,0-4 0,0 3 0,0-2 0,0 7 0,0-8 0,0 8 0,0-7 0,0 6 0,0-6 0,0 9 0,0-8 0,4 9 0,-4-10 0,4 6 0,-4-6 0,0 3 0,0-4 0,0 3 0,-4 2 0,3 3 0,-2 0 0,3 0 0,-4 0 0,3 0 0,-6 8 0,6-6 0,-6 5 0,6-1 0,-3-4 0,4 11 0,0-11 0,0 5 0,0-7 0,-3 0 0,2 0 0,-3 0 0,1 0 0,2 0 0,-3 0 0,1 1 0,2-1 0,-3 0 0,-1 6 0,4-4 0,-3 5 0,4-1 0,0-7 0,-4 6 0,0-1 0,-1-2 0,1 2 0,0 1 0,-1-7 0,0 9 0,-3-7 0,3 7 0,0-5 0,-3 4 0,7 1 0,-6-9 0,6 14 0,-6-17 0,1 17 0,-2-14 0,2 15 0,-1-11 0,3 4 0,-5-5 0,5-1 0,-4 6 0,7-4 0,-11 5 0,10-11 0,-5 3 0,7-6 0,-4 6 0,0-6 0,-1 7 0,-2-4 0,2 1 0,1 2 0,-3-3 0,2 1 0,1 2 0,-4-6 0,4 3 0,-1-4 0,-2 0 0,6 0 0,-6-4 0,6 3 0,-6-2 0,2 3 0,1 0 0,-3-4 0,6 3 0,-7-3 0,7 4 0,-6-3 0,6 2 0,-2-3 0,-1 1 0,0 2 0,-1-3 0,-2 1 0,2 2 0,1-3 0,-3 4 0,2-3 0,-3 2 0,0-3 0,3 4 0,-2-3 0,6 2 0,-6-3 0,2 4 0,-3 0 0,0 4 0,0-3 0,0-1 0,0-1 0,3-3 0,-2 4 0,6 0 0,-6-3 0,2-2 0,1-3 0,0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9:34:24.138"/>
    </inkml:context>
    <inkml:brush xml:id="br0">
      <inkml:brushProperty name="width" value="0.05" units="cm"/>
      <inkml:brushProperty name="height" value="0.05" units="cm"/>
      <inkml:brushProperty name="color" value="#8497B0"/>
    </inkml:brush>
  </inkml:definitions>
  <inkml:trace contextRef="#ctx0" brushRef="#br0">1 543 24575,'0'-8'0,"4"0"0,-4-10 0,8 4 0,-8-9 0,8 7 0,-8-1 0,8 5 0,-8-4 0,4 7 0,-1-2 0,-2-1 0,6 3 0,-6-3 0,3 0 0,-4 0 0,3-1 0,-2-2 0,6 2 0,-6-3 0,6 3 0,-6-2 0,3 6 0,-1-3 0,-2 4 0,3 0 0,-4 0 0,0-1 0,3 1 0,-2 0 0,3 0 0,-4 0 0,0 0 0,0 0 0,0-1 0,0 1 0,0 0 0,0 0 0,0 0 0,0 0 0,0 0 0,0 0 0,0-4 0,0 3 0,0-3 0,0 4 0,0 0 0,0 0 0,0 0 0,0-1 0,0 5 0,0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9:34:34.179"/>
    </inkml:context>
    <inkml:brush xml:id="br0">
      <inkml:brushProperty name="width" value="0.05" units="cm"/>
      <inkml:brushProperty name="height" value="0.05" units="cm"/>
      <inkml:brushProperty name="color" value="#8497B0"/>
    </inkml:brush>
  </inkml:definitions>
  <inkml:trace contextRef="#ctx0" brushRef="#br0">1 264 24575,'34'-11'0,"-13"2"0,20 2 0,-24 0 0,13 1 0,-6-3 0,0 0 0,5-1 0,1-14 0,14 8 0,7-11 0,-12 11 0,-5 4 0,-21 4 0,2 1 0,-6 3 0,2-5 0,-3 5 0,0-3 0,0 2 0,0 1 0,-3-4 0,2 8 0,-3-8 0,4 7 0,0-6 0,0 6 0,-3-6 0,2 6 0,-3-6 0,4 6 0,-3-6 0,-2 6 0,-3-3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0:16:29.382"/>
    </inkml:context>
    <inkml:brush xml:id="br0">
      <inkml:brushProperty name="width" value="0.05" units="cm"/>
      <inkml:brushProperty name="height" value="0.05" units="cm"/>
      <inkml:brushProperty name="color" value="#4472C4"/>
    </inkml:brush>
  </inkml:definitions>
  <inkml:trace contextRef="#ctx0" brushRef="#br0">1582 1 24575,'-7'3'0,"1"3"0,2 1 0,1 2 0,-2-5 0,0 2 0,-1-3 0,3 4 0,0-1 0,2 0 0,-2 1 0,1 2 0,-2-2 0,-3 5 0,1-5 0,-1 3 0,0 4 0,0-2 0,-3 6 0,3-8 0,-2 2 0,2-2 0,1 3 0,-1 0 0,1-3 0,-1-1 0,1 0 0,-4 7 0,3-5 0,-2 2 0,5-8 0,-2-1 0,3 2 0,-1 3 0,-2-1 0,3 1 0,-4 0 0,1-2 0,2 5 0,-2-4 0,3 1 0,-1-3 0,-2 1 0,3 2 0,-1-2 0,-2 5 0,3-8 0,-1 8 0,-2-8 0,3 5 0,-1-2 0,-2-1 0,5 1 0,-4-1 0,1 0 0,0 1 0,-1-1 0,4 1 0,-5-1 0,5 0 0,-4-2 0,1 2 0,0 0 0,-1 1 0,1 3 0,-3-4 0,1 0 0,-1 1 0,1-1 0,-1 0 0,1 1 0,-1-1 0,1 1 0,-1-1 0,1 0 0,-1 1 0,1-1 0,-3 1 0,1-1 0,2 0 0,0 1 0,2-4 0,-2 6 0,-1-5 0,1 6 0,-1-4 0,4 0 0,-11 1 0,11 0 0,-11 0 0,8 0 0,-1-1 0,-3 0 0,4 1 0,-4 2 0,3-2 0,-2 3 0,2-4 0,-2 0 0,2 1 0,-3-1 0,4 0 0,-1 4 0,1-6 0,-1 8 0,1-8 0,-1 5 0,1-3 0,-1-2 0,1 5 0,-1-5 0,1 5 0,-1-2 0,1-1 0,-1 0 0,1 1 0,2-1 0,-2 1 0,3-1 0,-4 0 0,1 1 0,-1-1 0,-2 0 0,1 4 0,-4 0 0,5 0 0,-3-1 0,4-3 0,-3 4 0,1-3 0,-1 2 0,2 0 0,1-1 0,-1 4 0,-2-5 0,2 2 0,-3-2 0,4-1 0,-1 3 0,1 1 0,-3 0 0,-2 2 0,1-4 0,1 1 0,2 0 0,-2-2 0,2 2 0,-3-2 0,-2 5 0,1-4 0,-2 7 0,1-8 0,5 5 0,-3-5 0,4 5 0,-4-4 0,3 1 0,-2-3 0,2 4 0,-2-3 0,2 2 0,-6-3 0,6 1 0,-2 2 0,-1-2 0,3 5 0,-2-5 0,2 3 0,-5 2 0,4-4 0,-4 4 0,5-6 0,1 1 0,2-1 0,-2-3 0,3 3 0,-4-2 0,1-1 0,-1 3 0,4 0 0,-3-1 0,2 3 0,-2-1 0,-1-3 0,1 2 0,-1-3 0,1 0 0,2 3 0,-2-2 0,6 2 0,-6-6 0,2 6 0,-2-2 0,-1-1 0,4 3 0,0-3 0,0 1 0,2 2 0,-5-6 0,6 6 0,-6-5 0,2 4 0,-2-1 0,-1 0 0,4 1 0,-3-1 0,2 2 0,-2 1 0,-1-4 0,4 3 0,-3-3 0,2 1 0,0 5 0,-1-8 0,1 8 0,-2-6 0,-1 3 0,1 1 0,-1-1 0,1-2 0,-1 2 0,1-3 0,-1 1 0,3 1 0,-4-4 0,3 5 0,-4-3 0,0 4 0,-1-1 0,-3 3 0,0-4 0,0 3 0,2-4 0,2 2 0,2 1 0,1-1 0,-1-3 0,1 0 0,2 0 0,-1-2 0,1 5 0,-3-6 0,4 6 0,-3-5 0,5 4 0,-4-4 0,4 2 0,-2-3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0:16:34.679"/>
    </inkml:context>
    <inkml:brush xml:id="br0">
      <inkml:brushProperty name="width" value="0.05" units="cm"/>
      <inkml:brushProperty name="height" value="0.05" units="cm"/>
      <inkml:brushProperty name="color" value="#4472C4"/>
    </inkml:brush>
  </inkml:definitions>
  <inkml:trace contextRef="#ctx0" brushRef="#br0">1 622 24575,'0'-7'0,"3"-2"0,-3 2 0,6-3 0,-2 1 0,2-1 0,-2-3 0,1 3 0,-1-3 0,-1 6 0,3-5 0,-5 5 0,4-3 0,-4 4 0,5-4 0,-5 3 0,4-2 0,-4-1 0,2 3 0,0-5 0,-3 5 0,6-6 0,-5 3 0,4-3 0,-4-5 0,5 7 0,-5-12 0,4 14 0,-4-8 0,2 7 0,-3 0 0,0 0 0,0 4 0,3-1 0,-3 1 0,3-1 0,-3 1 0,0-1 0,0 1 0,3 2 0,-2-2 0,2 3 0,-3-4 0,0 1 0,2-1 0,2 1 0,0-1 0,-2 1 0,1-1 0,-2 1 0,5-1 0,-6-2 0,6 2 0,-5-3 0,4 4 0,-4-1 0,2 1 0,0 2 0,-3-2 0,3 3 0,-3-4 0,3 4 0,-2-3 0,2 2 0,-3-2 0,0-1 0,0 1 0,0-1 0,0 1 0,3 2 0,-3-2 0,3 3 0,-3-4 0,0 1 0,3-1 0,-2 1 0,1-1 0,-2 1 0,0 2 0,0 1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0:16:36.894"/>
    </inkml:context>
    <inkml:brush xml:id="br0">
      <inkml:brushProperty name="width" value="0.05" units="cm"/>
      <inkml:brushProperty name="height" value="0.05" units="cm"/>
      <inkml:brushProperty name="color" value="#4472C4"/>
    </inkml:brush>
  </inkml:definitions>
  <inkml:trace contextRef="#ctx0" brushRef="#br0">0 79 24575,'3'-4'0,"1"-2"0,5 6 0,6-3 0,4 3 0,1-3 0,-2 2 0,-5-5 0,-3 6 0,2-3 0,-5 0 0,2 2 0,-2-5 0,-1 6 0,1-3 0,-1 3 0,0 0 0,-2-3 0,2 2 0,-3-2 0,3 3 0,1-3 0,-1 3 0,4-3 0,-3 0 0,2-1 0,0 1 0,-2 0 0,3 3 0,-1 0 0,-2 0 0,5 0 0,-5 0 0,3 0 0,-4-3 0,3 2 0,-2-2 0,3 3 0,-1 0 0,-2 0 0,5 0 0,-5 0 0,6 0 0,-6 0 0,2 0 0,-3 0 0,4 0 0,-3 0 0,2 0 0,-3 0 0,1 0 0,-1 0 0,1 0 0,-1 0 0,0 0 0,1 0 0,2 0 0,-2 0 0,3 0 0,-4 0 0,3 0 0,-2 0 0,3 0 0,-4 0 0,0-3 0,1 3 0,-1-3 0,1 3 0,-1 0 0,0 0 0,1 0 0,-1 0 0,1 0 0,-1 0 0,-3 0 0,0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0:16:54.454"/>
    </inkml:context>
    <inkml:brush xml:id="br0">
      <inkml:brushProperty name="width" value="0.05" units="cm"/>
      <inkml:brushProperty name="height" value="0.05" units="cm"/>
      <inkml:brushProperty name="color" value="#E71224"/>
    </inkml:brush>
  </inkml:definitions>
  <inkml:trace contextRef="#ctx0" brushRef="#br0">1 0 24575,'3'3'0,"3"-2"0,-3 8 0,7-8 0,-3 5 0,2-3 0,-3 0 0,4 4 0,-6-1 0,5 0 0,-6 1 0,4-4 0,-1 6 0,0-5 0,1 5 0,-1-5 0,0 2 0,1-3 0,2 6 0,-7-4 0,5 3 0,-6-4 0,5 2 0,-2 4 0,5-3 0,-5 2 0,5 0 0,-2-2 0,2 3 0,1-1 0,0 1 0,-1 0 0,0 2 0,-1-5 0,1 5 0,0-2 0,-2 0 0,2 0 0,6 1 0,-4 2 0,4 2 0,-5-2 0,-1-4 0,-2-3 0,2 1 0,-2-1 0,2 1 0,-5-1 0,5 0 0,-8 4 0,7-6 0,-4 5 0,6-6 0,-4 4 0,1-1 0,-1 0 0,0 1 0,1-1 0,-1 1 0,0-1 0,4 0 0,0 6 0,0-4 0,2 4 0,-5-5 0,5-1 0,-2 3 0,3 1 0,5 1 0,-4 2 0,4-8 0,-8 3 0,3-4 0,-3 5 0,8-1 0,1 6 0,0-3 0,5 1 0,-5 2 0,6-1 0,9 1 0,-12-2 0,10-3 0,-1 6 0,-9-6 0,21 13 0,-26-11 0,16 1 0,-19-4 0,4-1 0,-8 0 0,2 2 0,3-2 0,-3-3 0,5 3 0,-7-4 0,0 1 0,2 1 0,-2-1 0,0 2 0,0-2 0,-1 1 0,-2-4 0,2 5 0,-2-3 0,-1 1 0,0-1 0,4-3 0,-3 0 0,2 3 0,0 0 0,1-2 0,0 1 0,3-2 0,-6 3 0,5 4 0,-5-1 0,5-2 0,-2 2 0,0 0 0,2 1 0,-2 2 0,3-2 0,0-1 0,0 1 0,0-1 0,5 1 0,-4-3 0,4 2 0,-8-2 0,3-1 0,-3 3 0,2-2 0,4 2 0,-5-2 0,4-2 0,-5 1 0,0-2 0,2 2 0,-2 3 0,0-2 0,7 2 0,-5 0 0,11-5 0,-9 4 0,1-1 0,3 3 0,-7-3 0,12 3 0,-3-2 0,-1-1 0,-1 3 0,-5-4 0,15 1 0,-17 4 0,15-3 0,-14 1 0,2-3 0,4-3 0,-5 3 0,0-3 0,-3 3 0,-1 0 0,1-2 0,0 2 0,0-3 0,11 15 0,-3-11 0,6 14 0,-6-15 0,-5 4 0,5-4 0,-4 0 0,4-3 0,-5 3 0,-6 1 0,2-1 0,2 4 0,1-6 0,3 5 0,-6-5 0,-2 2 0,-1-3 0,0 0 0,1 0 0,-4 2 0,3-1 0,-2 2 0,2-3 0,0 0 0,1 0 0,-1 0 0,1 3 0,-1-2 0,0 1 0,1-2 0,-1 0 0,1 0 0,-1 0 0,0 0 0,1 0 0,-1 0 0,1 3 0,-1-2 0,3 2 0,-2-3 0,3 0 0,-4 0 0,0 0 0,1 0 0,-1 0 0,1 0 0,-1 0 0,0 0 0,1 0 0,-1 0 0,1 0 0,-4-3 0,-3 2 0,5-2 0,-6 0 0,6 3 0,-5-3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0:16:56.790"/>
    </inkml:context>
    <inkml:brush xml:id="br0">
      <inkml:brushProperty name="width" value="0.05" units="cm"/>
      <inkml:brushProperty name="height" value="0.05" units="cm"/>
      <inkml:brushProperty name="color" value="#E71224"/>
    </inkml:brush>
  </inkml:definitions>
  <inkml:trace contextRef="#ctx0" brushRef="#br0">0 0 24575,'3'10'0,"-2"0"0,5 8 0,-1 1 0,-1 1 0,3-2 0,-6-5 0,5 5 0,-5-7 0,5 6 0,-5-7 0,2 3 0,0 0 0,-2 0 0,1-3 0,-2 2 0,0-2 0,0 0 0,0 0 0,0-1 0,0-2 0,0 5 0,0-2 0,0 0 0,0 2 0,0-5 0,0 3 0,0-4 0,0 1 0,0-1 0,0 0 0,0 1 0,0-1 0,0 0 0,0 1 0,0-1 0,0 1 0,0-1 0,0 0 0,0 1 0,0 2 0,0-2 0,0 3 0,0-4 0,0 3 0,0 1 0,0 0 0,0-1 0,0-2 0,0-1 0,0 1 0,0-4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9:13:44.256"/>
    </inkml:context>
    <inkml:brush xml:id="br0">
      <inkml:brushProperty name="width" value="0.05" units="cm"/>
      <inkml:brushProperty name="height" value="0.05" units="cm"/>
      <inkml:brushProperty name="color" value="#E71224"/>
    </inkml:brush>
  </inkml:definitions>
  <inkml:trace contextRef="#ctx0" brushRef="#br0">0 0 24575,'7'0'0,"-1"0"0,0 0 0,1 0 0,-1 3 0,-2 1 0,4 2 0,-3 1 0,4-1 0,-3 3 0,1-2 0,-4 3 0,3-4 0,-3 0 0,4 1 0,-1-1 0,4 4 0,-3-3 0,-1 5 0,0-8 0,-3 5 0,1-6 0,-1 4 0,0-1 0,-3 0 0,3 1 0,0-1 0,1 1 0,-1-1 0,0 3 0,0-2 0,-3 3 0,6-1 0,-2-2 0,-1 2 0,0-2 0,0-1 0,-2 1 0,4-1 0,-1 0 0,-1 1 0,0-1 0,0 1 0,-2-1 0,5 0 0,-6 1 0,6-1 0,-5 0 0,4-2 0,-4 2 0,5-3 0,-6 4 0,3-1 0,0-2 0,-2 1 0,2-1 0,0 2 0,0-2 0,1 1 0,1-1 0,-1 2 0,-1 1 0,3-4 0,-5 3 0,4-5 0,-4 4 0,5-4 0,-5 5 0,4-3 0,-1 4 0,2-1 0,-2 1 0,1-4 0,-4 3 0,5-5 0,-3 4 0,4-4 0,-4 5 0,3-6 0,-2 6 0,2-5 0,-2 4 0,1-4 0,-1 2 0,-1 0 0,3-3 0,-5 6 0,4-5 0,-4 2 0,2-3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0:16:58.390"/>
    </inkml:context>
    <inkml:brush xml:id="br0">
      <inkml:brushProperty name="width" value="0.05" units="cm"/>
      <inkml:brushProperty name="height" value="0.05" units="cm"/>
      <inkml:brushProperty name="color" value="#E71224"/>
    </inkml:brush>
  </inkml:definitions>
  <inkml:trace contextRef="#ctx0" brushRef="#br0">0 0 24575,'9'0'0,"7"0"0,-2 0 0,4 0 0,0 0 0,1 0 0,15 0 0,-7 0 0,26 6 0,-23-4 0,23 9 0,-32-10 0,12 8 0,-19-8 0,4 2 0,-5 0 0,0-2 0,0 2 0,-3-3 0,-1 3 0,-2-3 0,-1 3 0,1-3 0,-1 0 0,0 0 0,1 0 0,-1 3 0,3-2 0,-4 4 0,3-4 0,-4 2 0,2 0 0,1-2 0,-1 1 0,3-2 0,-4 3 0,3-2 0,-4 5 0,2-6 0,-2 3 0,-2-3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0:18:53.942"/>
    </inkml:context>
    <inkml:brush xml:id="br0">
      <inkml:brushProperty name="width" value="0.05" units="cm"/>
      <inkml:brushProperty name="height" value="0.05" units="cm"/>
    </inkml:brush>
  </inkml:definitions>
  <inkml:trace contextRef="#ctx0" brushRef="#br0">1574 1 24575,'0'8'0,"0"0"0,0 4 0,0 0 0,-4 1 0,4-2 0,-8 1 0,7 0 0,-6 1 0,6 2 0,-2-2 0,3 3 0,-4 0 0,0 0 0,-1 0 0,1 0 0,4 0 0,-3 0 0,2 7 0,-3 1 0,0 7 0,3-7 0,-9 5 0,9-15 0,-3 8 0,4-9 0,-4-1 0,-1 3 0,1-6 0,0 3 0,4-4 0,-3 0 0,2 0 0,-3 3 0,4 2 0,0-1 0,-3 4 0,2-4 0,-7 1 0,8 2 0,-8-3 0,4 5 0,-1-1 0,2 6 0,3-4 0,-4 12 0,3-12 0,-6 1 0,6-3 0,-6-4 0,6 4 0,-6 0 0,2-3 0,1 2 0,-4-6 0,8 6 0,-8-2 0,4-1 0,-1 3 0,-2-6 0,3 3 0,-5-8 0,1 7 0,4-5 0,-7 5 0,5-3 0,-5 0 0,-1 4 0,-1-3 0,1 6 0,-4-6 0,7 6 0,-6-3 0,6 1 0,-6-1 0,2-1 0,0-2 0,2 6 0,-1-6 0,3 6 0,-7-2 0,7-1 0,-6 4 0,6-7 0,-6 6 0,2-6 0,0 2 0,2 1 0,2-3 0,-2 2 0,2-3 0,-3 0 0,-3 8 0,5-7 0,-9 6 0,10-7 0,-3 0 0,4 0 0,0 0 0,-1 0 0,-2 0 0,2-3 0,-3 2 0,4-3 0,0 4 0,-4-3 0,3 2 0,-6-3 0,6 4 0,-3 0 0,0 0 0,3 0 0,-3 0 0,4-3 0,-4 2 0,3-3 0,-2 4 0,-1 0 0,3 0 0,-3 0 0,4 0 0,0 0 0,-4 4 0,3-3 0,-6 6 0,2-6 0,0 2 0,2 1 0,3-3 0,-4 6 0,3-6 0,-3 3 0,0-4 0,3 0 0,-3 0 0,4 0 0,-3 0 0,2 0 0,-3 0 0,0 0 0,7 3 0,-13 2 0,11-1 0,-8 0 0,7-4 0,-4-4 0,3 7 0,1-6 0,-3 7 0,6-4 0,-7-4 0,4 3 0,-4-2 0,3 3 0,-6 0 0,6 0 0,-7 0 0,7 0 0,-6 0 0,6 0 0,-3 0 0,4 0 0,-4 0 0,0 3 0,-1-5 0,1 4 0,4-5 0,0 3 0,0 0 0,0 0 0,-1-4 0,5 3 0,-3-6 0,2 6 0,-3-6 0,4 6 0,-4-6 0,7 6 0,-6-6 0,3 3 0,-1-1 0,-2-2 0,6 6 0,-6-6 0,6 6 0,-6-6 0,2 6 0,-3-6 0,4 6 0,-4-2 0,4-1 0,-4 3 0,3-2 0,-2-1 0,6 3 0,-6-6 0,6 6 0,-6-6 0,6 6 0,-6-6 0,2 6 0,-3-2 0,0-1 0,0 3 0,3-2 0,1-1 0,4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0:18:56.903"/>
    </inkml:context>
    <inkml:brush xml:id="br0">
      <inkml:brushProperty name="width" value="0.05" units="cm"/>
      <inkml:brushProperty name="height" value="0.05" units="cm"/>
    </inkml:brush>
  </inkml:definitions>
  <inkml:trace contextRef="#ctx0" brushRef="#br0">0 672 24575,'0'-12'0,"5"-7"0,-4-5 0,7-1 0,-7 2 0,2 7 0,1 0 0,-3 0 0,6 3 0,-6-2 0,6 6 0,-6-7 0,2 7 0,1-3 0,-3 4 0,2 0 0,1 0 0,-3 0 0,6 0 0,-6 0 0,6 0 0,-6-1 0,2-2 0,1-2 0,-3 0 0,6-2 0,-6 2 0,2-3 0,1 0 0,0 3 0,1-2 0,-2 2 0,1 1 0,-3 0 0,2 0 0,-3-1 0,4 1 0,-3 0 0,2 4 0,1 3 0,-3-2 0,2 3 0,-3-5 0,0 1 0,4 0 0,-3 0 0,6 0 0,-3 0 0,1 0 0,2-4 0,-3 3 0,1-3 0,2 0 0,-3 7 0,1-6 0,-2 7 0,1-4 0,0 3 0,1-2 0,-2 6 0,-3-3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0:18:59.127"/>
    </inkml:context>
    <inkml:brush xml:id="br0">
      <inkml:brushProperty name="width" value="0.05" units="cm"/>
      <inkml:brushProperty name="height" value="0.05" units="cm"/>
    </inkml:brush>
  </inkml:definitions>
  <inkml:trace contextRef="#ctx0" brushRef="#br0">0 157 24575,'8'0'0,"4"-4"0,7 3 0,-1-2 0,4-1 0,1 3 0,1-7 0,0 3 0,-1-4 0,-7 5 0,-3 0 0,-2 4 0,-3 0 0,0 0 0,0 0 0,0 0 0,-3-4 0,2 3 0,-3-2 0,4 3 0,0 0 0,0-4 0,0 3 0,0-6 0,4 3 0,19-1 0,-14 1 0,16 4 0,-20-3 0,3 2 0,0-3 0,0 1 0,-3 2 0,2-3 0,-6 4 0,6 0 0,-6 0 0,2 0 0,1-3 0,-3 2 0,3-3 0,-4 4 0,0 0 0,0 0 0,0 0 0,3-4 0,-2 4 0,3-8 0,-4 7 0,0-2 0,0 3 0,0 0 0,0 0 0,0 0 0,0-4 0,-4 0 0,7-1 0,-6 2 0,3-1 0,-1 3 0,-2-3 0,3 1 0,0 2 0,0-3 0,-4 1 0,3 2 0,-2-3 0,-1 4 0,0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5:50:59.129"/>
    </inkml:context>
    <inkml:brush xml:id="br0">
      <inkml:brushProperty name="width" value="0.05" units="cm"/>
      <inkml:brushProperty name="height" value="0.05" units="cm"/>
    </inkml:brush>
  </inkml:definitions>
  <inkml:trace contextRef="#ctx0" brushRef="#br0">0 115 24575,'48'-18'0,"7"4"0,19-7 0,-5 6 0,0 7 0,-9-5 0,9 11 0,0-12 0,4 12 0,-1-5 0,-15 7 0,-14 0 0,-13 0 0,13 0 0,-16 0 0,14 0 0,-23 0 0,11 0 0,-5 0 0,19 0 0,-16 0 0,14 0 0,-17 0 0,0 0 0,-1 0 0,-1 0 0,3 0 0,5 0 0,1 0 0,0 0 0,0 0 0,-1 0 0,13 0 0,2 0 0,1 0 0,-4 0 0,1 0 0,3 0 0,11 0 0,-12 0 0,10 0 0,-22 0 0,10 0 0,-1 6 0,-8-4 0,9 4 0,-13-6 0,1 0 0,0 0 0,0 0 0,-7 0 0,17 0 0,-14 0 0,27 0 0,-20 5 0,20-4 0,-20 3 0,20 3 0,4-6 0,2 6 0,21-7 0,-21 6 0,-9-4 0,-10 4 0,7 1 0,0-5 0,22 6 0,-1-8 0,-27 3 0,22-2 0,-37 3 0,16-4 0,-19 0 0,17 0 0,-14 0 0,16 0 0,-19 0 0,-1 0 0,-7 0 0,7 0 0,-6 0 0,6 0 0,-7 0 0,0 0 0,-3 3 0,2-2 0,-6 3 0,6-4 0,-3 0 0,1 0 0,2 0 0,4 0 0,5 0 0,1 0 0,4 0 0,-5 0 0,7 0 0,-7 0 0,-1 0 0,-1 0 0,-4 0 0,11 0 0,-11 0 0,4 0 0,-5 0 0,-1 0 0,0 0 0,6-5 0,-4 4 0,11-4 0,-11 5 0,11 0 0,-5 0 0,7 0 0,0 0 0,-7 0 0,5 0 0,-11 0 0,11 0 0,-11 0 0,4 0 0,-5 0 0,5 5 0,2-4 0,1 4 0,4-5 0,-12 0 0,13 0 0,-13 3 0,6-2 0,-11 6 0,6 8 0,1-8 0,19 6 0,-11-13 0,14 5 0,-16-4 0,17 3 0,-8-4 0,8 5 0,-11-4 0,-7 4 0,5-1 0,-4-3 0,5 4 0,-5-5 0,-3 0 0,1 0 0,-5 3 0,11-2 0,-12 3 0,13-4 0,-13 0 0,12-5 0,-11 4 0,11-8 0,-5 3 0,1 0 0,-3-2 0,-6 4 0,1-1 0,-1 2 0,0-1 0,0 3 0,-4-3 0,0 4 0,0 0 0,-3 0 0,2 0 0,-3 0 0,0 0 0,0 0 0,0 0 0,0 0 0,0 0 0,0 0 0,0 0 0,0 0 0,4 0 0,-3 0 0,2 0 0,7 0 0,-7 0 0,11 0 0,-10 0 0,4 0 0,7 0 0,-5 0 0,4 0 0,1 0 0,1 0 0,0 0 0,-1 0 0,-11 0 0,4 0 0,-8-3 0,4 2 0,-4-3 0,0 4 0,0 0 0,-4-3 0,4 2 0,-8-3 0,4 4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5:51:09.720"/>
    </inkml:context>
    <inkml:brush xml:id="br0">
      <inkml:brushProperty name="width" value="0.05" units="cm"/>
      <inkml:brushProperty name="height" value="0.05" units="cm"/>
    </inkml:brush>
  </inkml:definitions>
  <inkml:trace contextRef="#ctx0" brushRef="#br0">87 0 24575,'-9'23'0,"4"1"0,-4 7 0,3-1 0,-4 1 0,0 0 0,4 0 0,-3-1 0,8 1 0,-8-7 0,8 5 0,-2-4 0,3-1 0,0 5 0,0-5 0,0 0 0,0 6 0,0-13 0,0 12 0,0-11 0,0 5 0,0-1 0,-4-7 0,3 6 0,-2-8 0,3-1 0,0 3 0,0-6 0,0 7 0,0-4 0,0 4 0,0 0 0,0 0 0,0 1 0,0 5 0,0 2 0,0 7 0,0 12 0,4-10 0,-3 10 0,10 0 0,-9-10 0,9 10 0,-10-13 0,3 1 0,-4-7 0,0-1 0,0-7 0,0 0 0,0 0 0,0 7 0,0-5 0,0 4 0,7 20 0,-6-13 0,6 21 0,-7-26 0,3-1 0,-2-1 0,3-8 0,-4 8 0,3-17 0,-2 6 0,3-6 0,-1 3 0,-2 0 0,6 0 0,-2 3 0,3 2 0,0 3 0,3 0 0,-1 6 0,3 3 0,0-1 0,-7-1 0,6-1 0,-7-4 0,3 5 0,0-7 0,0-7 0,0 1 0,-3-2 0,2-2 0,-3 4 0,1-9 0,-2 3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5:51:12.513"/>
    </inkml:context>
    <inkml:brush xml:id="br0">
      <inkml:brushProperty name="width" value="0.05" units="cm"/>
      <inkml:brushProperty name="height" value="0.05" units="cm"/>
    </inkml:brush>
  </inkml:definitions>
  <inkml:trace contextRef="#ctx0" brushRef="#br0">0 347 24575,'12'12'0,"7"6"0,-1-9 0,1 8 0,-11-4 0,2-1 0,6 5 0,8-6 0,7 8 0,-7-9 0,-1 8 0,-7-13 0,0 2 0,-4-7 0,0 0 0,-4 0 0,0 0 0,-4 4 0,3-3 0,-6 6 0,6-6 0,-2 2 0,-1 1 0,3-4 0,-2 4 0,3 0 0,0 0 0,0 0 0,0 4 0,0-8 0,3 4 0,-5 0 0,8-4 0,-12 8 0,9-4 0,-7 0 0,1 4 0,2-8 0,-3 8 0,4-8 0,0 8 0,0-4 0,0 0 0,-4 4 0,4-8 0,-4 8 0,4-8 0,0 8 0,0-8 0,0 4 0,0-4 0,0 0 0,6-14 0,-2-15 0,8-5 0,-5-20 0,8 8 0,-4 1 0,-1 8 0,1 8 0,-9 11 0,4-11 0,-5 11 0,0-5 0,-1 11 0,-4-4 0,3 4 0,-2-4 0,3-1 0,-4 1 0,3 0 0,-2 3 0,4-9 0,-5 12 0,4-12 0,-7 13 0,6-3 0,-6 4 0,3 0 0,-4-4 0,3 7 0,-2-6 0,6 6 0,-6-3 0,6 0 0,-6 3 0,3 2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3:01:07.400"/>
    </inkml:context>
    <inkml:brush xml:id="br0">
      <inkml:brushProperty name="width" value="0.1" units="cm"/>
      <inkml:brushProperty name="height" value="0.1" units="cm"/>
    </inkml:brush>
  </inkml:definitions>
  <inkml:trace contextRef="#ctx0" brushRef="#br0">1 1 24575,'50'0'0,"-10"0"0,-17 0 0,0 0 0,1 0 0,7 0 0,0 0 0,-11 0 0,2 0 0,-13 0 0,3 0 0,-1 0 0,-2 0 0,6 0 0,-6 0 0,3 0 0,-4 0 0,3 0 0,2 0 0,3 0 0,-3 3 0,2-2 0,4 3 0,-2-4 0,13 0 0,-13 0 0,6 0 0,-7 0 0,0 0 0,0 0 0,0 0 0,7 0 0,-5 0 0,4 3 0,1-2 0,-5 3 0,11-4 0,-11 0 0,11 4 0,-12-2 0,6 2 0,0 1 0,-6-4 0,13 3 0,-13-4 0,12 0 0,-11 0 0,5 0 0,-1 0 0,-7 0 0,13 0 0,-18 0 0,18 0 0,-13 0 0,7 0 0,-6 0 0,7 0 0,-5 0 0,4 0 0,1 0 0,1 5 0,0-4 0,17 4 0,-13-1 0,8-3 0,5 4 0,-14-1 0,15-3 0,-17 4 0,4-1 0,-12-2 0,6 2 0,0-4 0,-6 0 0,6 0 0,-11-4 0,4 4 0,3-4 0,5 4 0,0 0 0,-1-4 0,-7 3 0,7-2 0,1 3 0,18 0 0,-8 0 0,20 0 0,-8 0 0,-7 0 0,2 0 0,-5 0 0,-2 0 0,2 3 0,-7-2 0,-12 3 0,13 0 0,-13-3 0,2 4 0,-3-5 0,-8 0 0,8 0 0,-4 0 0,11 0 0,-5 0 0,11 0 0,-15 0 0,14 0 0,-14 0 0,9 0 0,-7 0 0,6 0 0,3 0 0,-5 0 0,2 0 0,-3 0 0,-1 0 0,1 0 0,-4 0 0,-6 0 0,6 0 0,-2 0 0,-1 0 0,3 0 0,-2 0 0,-1 0 0,4 4 0,-8-4 0,8 4 0,-4-4 0,1 0 0,8 0 0,-10 0 0,17 0 0,-14 0 0,9 0 0,-7 0 0,0 0 0,-3-4 0,-2 4 0,-3-4 0,0 4 0,0 0 0,0 0 0,0 0 0,4 0 0,-3 0 0,2 0 0,1 3 0,-3-2 0,2 3 0,-3-4 0,0 0 0,4 0 0,-3 0 0,6 0 0,-6 0 0,3 0 0,-4 0 0,0 0 0,0 0 0,3 0 0,2 0 0,-1 0 0,0 0 0,-4 0 0,0 0 0,0 0 0,0 0 0,0 0 0,0 0 0,0 0 0,0 0 0,0 0 0,0 0 0,0 0 0,0 0 0,-7 3 0,8-2 0,-7 3 0,10-1 0,-4-2 0,0 3 0,0-4 0,3 0 0,2 0 0,-1 0 0,4 3 0,-4-2 0,11 3 0,-6-4 0,6 0 0,-7 3 0,0-2 0,-3 3 0,9-4 0,-12 0 0,12 0 0,-13 3 0,2-2 0,-3 3 0,-7-4 0,-2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3:01:11.170"/>
    </inkml:context>
    <inkml:brush xml:id="br0">
      <inkml:brushProperty name="width" value="0.1" units="cm"/>
      <inkml:brushProperty name="height" value="0.1" units="cm"/>
    </inkml:brush>
  </inkml:definitions>
  <inkml:trace contextRef="#ctx0" brushRef="#br0">1028 410 24575,'-42'-17'0,"12"-7"0,-23 8 0,24-4 0,-14 3 0,12 6 0,0-9 0,0 9 0,7 1 0,1 1 0,7 5 0,3-1 0,-2-2 0,2 6 0,-9-7 0,4 7 0,-5-7 0,7 7 0,0-10 0,-7 4 0,8-5 0,-6 3 0,12 1 0,-3 4 0,4 0 0,0 0 0,-1 4 0,1-4 0,4 0 0,-3 3 0,2-2 0,-3 3 0,0 0 0,-4-4 0,-1 3 0,-3-6 0,-7 6 0,6-6 0,-13 1 0,12-2 0,-4-1 0,-1 4 0,9-2 0,-8 3 0,9-1 0,4-2 0,-2 6 0,7-3 0,-4 4 0,-1-3 0,1 2 0,0-6 0,0 6 0,0-6 0,0 2 0,-4-3 0,3 0 0,-3 0 0,4 3 0,0-2 0,0 6 0,0-6 0,0 6 0,0-3 0,3 4 0,1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3:01:13.832"/>
    </inkml:context>
    <inkml:brush xml:id="br0">
      <inkml:brushProperty name="width" value="0.1" units="cm"/>
      <inkml:brushProperty name="height" value="0.1" units="cm"/>
    </inkml:brush>
  </inkml:definitions>
  <inkml:trace contextRef="#ctx0" brushRef="#br0">1049 0 24575,'-16'0'0,"-1"0"0,5 4 0,0-3 0,0 2 0,0-3 0,-5 0 0,5 0 0,-10 0 0,11 4 0,-17-3 0,14 2 0,-9-3 0,10 0 0,-2 0 0,6 4 0,-7-3 0,4 2 0,-1 1 0,1 0 0,4 1 0,-3-2 0,2-3 0,-3 4 0,4 0 0,0 1 0,-4-2 0,3 1 0,-3-3 0,4 6 0,0-6 0,-4 6 0,3-6 0,-6 6 0,6-6 0,-3 6 0,4-7 0,0 4 0,-1 0 0,-2 0 0,2 4 0,-3 0 0,0 0 0,3 0 0,-6 0 0,6 0 0,-7-4 0,4 4 0,-1-8 0,-6 11 0,6-6 0,-7 7 0,7-4 0,-2 0 0,2 0 0,0 0 0,-2 0 0,2 4 0,-3-4 0,0 0 0,0 0 0,-7-3 0,9 3 0,-8-2 0,13 1 0,-7-6 0,7 2 0,-2 1 0,-1-3 0,3 6 0,-3-6 0,4 2 0,0-3 0,0 0 0,0 4 0,-1-3 0,1 6 0,0-6 0,-4 6 0,3-6 0,-2 2 0,2 1 0,1-3 0,4 6 0,-3-6 0,2 2 0,1 1 0,4-3 0,4 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9:16:56.072"/>
    </inkml:context>
    <inkml:brush xml:id="br0">
      <inkml:brushProperty name="width" value="0.05" units="cm"/>
      <inkml:brushProperty name="height" value="0.05" units="cm"/>
    </inkml:brush>
  </inkml:definitions>
  <inkml:trace contextRef="#ctx0" brushRef="#br0">448 0 24575,'6'8'0,"3"0"0,-2-2 0,3-1 0,-7 1 0,3-2 0,-3 1 0,1-1 0,2 0 0,-6 0 0,3 0 0,0-1 0,-2 1 0,2 2 0,0-2 0,0 1 0,1-1 0,-2 0 0,-2 0 0,0 1 0,3 0 0,-2 0 0,2 1 0,-3-2 0,3 3 0,-3-1 0,3 0 0,0 1 0,-2-1 0,4 2 0,0 3 0,-1-3 0,-1 3 0,0-4 0,-2 1 0,4 0 0,-4-1 0,5 1 0,-5 3 0,4-3 0,-4 1 0,2-3 0,-3-2 0,0-1 0,3 1 0,-3 2 0,6-2 0,-5 3 0,2-3 0,-3 4 0,2-4 0,-1 1 0,2 1 0,-3 0 0,3 2 0,-3-1 0,3-1 0,-3 1 0,3 1 0,-2-2 0,2 6 0,-3-7 0,0 6 0,0-5 0,0 1 0,0 1 0,0 0 0,0 2 0,0 2 0,0 0 0,0-2 0,0-2 0,-4 3 0,3-3 0,-3 3 0,4-5 0,-2 1 0,1-1 0,-2 5 0,3-2 0,-3 2 0,2-1 0,-4-1 0,4 5 0,-2-6 0,3 3 0,0-3 0,0 2 0,0-1 0,-3 1 0,2-2 0,-2 0 0,3-1 0,0-1 0,-2 2 0,1-2 0,-2 0 0,3 1 0,-3-3 0,2 2 0,-2-3 0,3 1 0,-2 0 0,1 0 0,-2 1 0,3-1 0,-3 2 0,2-2 0,-2 3 0,1-2 0,1 4 0,-2-5 0,3 1 0,-3-1 0,2 2 0,-4-2 0,4 3 0,-5-3 0,5 2 0,-4-1 0,4 0 0,-5 0 0,5 1 0,-2-2 0,1 3 0,1-3 0,-5 4 0,2-3 0,-2 5 0,-1-2 0,1 1 0,2-1 0,-2 3 0,2-5 0,-3 5 0,3-5 0,-2 0 0,3 1 0,-4-1 0,1 1 0,2 1 0,-2-2 0,5 1 0,-1-2 0,-1 0 0,2 1 0,-5-2 0,3 1 0,-1 1 0,-2-2 0,5 3 0,-4-1 0,4 0 0,-5 1 0,3-1 0,-1 2 0,-2 0 0,3-2 0,-4 3 0,1-5 0,2 3 0,1-3 0,0 2 0,2-2 0,-4 2 0,1-3 0,0 1 0,-1 0 0,4 0 0,-5 0 0,5-1 0,-4 1 0,1 2 0,-2-2 0,-1 5 0,0-3 0,4 2 0,-3-3 0,5-1 0,-4 0 0,1 0 0,-3 1 0,4-1 0,-3 2 0,5-2 0,-7 0 0,6 1 0,-9-1 0,9 2 0,-6-1 0,4 0 0,-3 2 0,1-3 0,-1 2 0,-2-3 0,2 3 0,0-2 0,-1 2 0,6-3 0,-6 3 0,4-2 0,-3 2 0,1-1 0,-1-1 0,1 0 0,-1 0 0,4-2 0,-3 2 0,2-1 0,-2 1 0,2 0 0,-2-2 0,3 1 0,-4 0 0,4 0 0,-3-1 0,5 2 0,-2-2 0,0 2 0,0-2 0,-4 1 0,4-1 0,-3 2 0,2 0 0,1 0 0,-3 0 0,5-1 0,-5 1 0,3 0 0,-1 0 0,1 0 0,3-1 0,-3-1 0,3 2 0,-3-2 0,0 0 0,2 1 0,-5-2 0,6 2 0,-3-1 0,3 0 0,0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3:01:29.144"/>
    </inkml:context>
    <inkml:brush xml:id="br0">
      <inkml:brushProperty name="width" value="0.05" units="cm"/>
      <inkml:brushProperty name="height" value="0.05" units="cm"/>
    </inkml:brush>
  </inkml:definitions>
  <inkml:trace contextRef="#ctx0" brushRef="#br0">0 10 24575,'23'0'0,"1"0"0,18 0 0,-14 0 0,13 0 0,-17 0 0,-4 0 0,9-4 0,-19 3 0,12-4 0,-13 5 0,2 0 0,-3 0 0,0 0 0,0 0 0,0 0 0,0 0 0,0 0 0,0 0 0,0 0 0,0 0 0,0 0 0,0 0 0,0 0 0,0 0 0,0 0 0,4 0 0,-3 0 0,2 0 0,1 4 0,-3-4 0,2 8 0,1-4 0,7 0 0,-1 0 0,4 3 0,-6-5 0,1 9 0,-1-10 0,0 6 0,0-3 0,7 1 0,-9-2 0,7-3 0,-8 4 0,3-3 0,-3 2 0,2 1 0,-3-3 0,4 2 0,0 1 0,7-3 0,-5 6 0,4-6 0,1 7 0,-5-7 0,1 3 0,-4 0 0,-2-3 0,3 2 0,0-3 0,0 0 0,0 0 0,-3 4 0,2-3 0,-6 2 0,6-3 0,-6 0 0,6 0 0,-6 0 0,6 0 0,-6 0 0,3 0 0,-4 0 0,3 0 0,-2 0 0,6 4 0,-6-3 0,6 2 0,-6-3 0,3 0 0,-4 0 0,0 0 0,4 0 0,-4 0 0,8-3 0,-7 2 0,6-3 0,-3 4 0,4-4 0,1 4 0,-5-8 0,10 7 0,-12-2 0,18-2 0,-17 4 0,11-3 0,-10 4 0,4 0 0,-3 0 0,2 0 0,-2-4 0,3 3 0,0-3 0,-4 4 0,4 0 0,-4 0 0,11 5 0,-6-4 0,6 4 0,-7-5 0,0 0 0,14 3 0,-10-2 0,9 3 0,-12-1 0,-1-2 0,0 3 0,0-4 0,6 0 0,3 0 0,5 0 0,1 0 0,0 0 0,0 0 0,-1 0 0,1 0 0,-7 0 0,5 0 0,-4 0 0,5 0 0,-5 0 0,4 0 0,-11 0 0,4 0 0,-9 0 0,5 0 0,-8 0 0,9 3 0,-7-2 0,1 3 0,-1-1 0,6-2 0,-8 6 0,18-1 0,-13 2 0,14-3 0,-5 3 0,7-7 0,-1 8 0,-5-7 0,4 2 0,-5-4 0,0 0 0,5 0 0,-4 5 0,-1-4 0,5 3 0,-11-4 0,23 7 0,-1-6 0,6 6 0,-1-7 0,-15 0 0,-5 0 0,-3 0 0,1 0 0,-5 0 0,1-4 0,2 3 0,-6-6 0,7 6 0,-6-6 0,0 2 0,1 1 0,-1 0 0,0 1 0,0 2 0,0-7 0,7 3 0,-9 0 0,7-3 0,-4 7 0,-4-3 0,24-2 0,-20 4 0,18-4 0,-19 6 0,0 0 0,0 0 0,-4 0 0,4 0 0,-4 0 0,1 0 0,-2 0 0,1 0 0,0 3 0,5 2 0,-1-1 0,6 0 0,-4-1 0,1-2 0,3 3 0,-2-4 0,11 0 0,-7 3 0,5-2 0,-11 3 0,5-4 0,-7 0 0,0 0 0,-3 0 0,2 0 0,-6-7 0,6 1 0,-3-2 0,4 5 0,7-2 0,1-1 0,7-4 0,-7 4 0,-1-2 0,0 7 0,1-7 0,-7 10 0,4-6 0,-12 4 0,13-5 0,-8 0 0,8-3 0,-13 7 0,6-3 0,-6 1 0,6 2 0,-6-3 0,3 4 0,-4 0 0,0 0 0,0 0 0,3 0 0,-2 4 0,3-3 0,6 2 0,-7 1 0,-1-3 0,-3 2 0,4-3 0,-1 0 0,12 0 0,-10 0 0,1 0 0,9 0 0,-8 0 0,15 0 0,-15-3 0,8 2 0,-10-6 0,4 2 0,7 1 0,-5-4 0,4 7 0,-6-2 0,0-1 0,1 3 0,-1-2 0,-4 3 0,0 0 0,-4 0 0,0 0 0,0 0 0,0 0 0,0 0 0,3-4 0,-2 3 0,3-2 0,0 3 0,-4 0 0,8-4 0,-4-1 0,4 1 0,7 0 0,-5 4 0,4 0 0,-6 0 0,1 0 0,-5 0 0,0 0 0,-8 0 0,0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3:01:32.481"/>
    </inkml:context>
    <inkml:brush xml:id="br0">
      <inkml:brushProperty name="width" value="0.05" units="cm"/>
      <inkml:brushProperty name="height" value="0.05" units="cm"/>
    </inkml:brush>
  </inkml:definitions>
  <inkml:trace contextRef="#ctx0" brushRef="#br0">2658 0 24575,'-8'5'0,"-6"0"0,5 1 0,-10-3 0,4 4 0,-5-2 0,1 4 0,-1 2 0,0 0 0,-3 5 0,-8 8 0,2 0 0,-12 11 0,10-5-272,7-11 1,-1 0 271,-15 13 0,-5 5 0,10-11 0,-6 5 0,11-8 0,-16 4-54,17-4 54,-5 2 0,13-5 0,-5 3 0,5-3 0,-14 9 0,4 1 0,10-9 0,-1 0 0,2 1 0,-1 0 0,-1-1 0,-1 1 0,-3 3 0,-1-1-611,-18 14 611,19-16 0,0 0 0,-17 14 0,1 0 0,4 0 0,-4 0 0,4 0 0,0 0 0,1 0 0,0 0 0,4 0 0,-4 0 0,5 5 0,9-11 0,-1 1 0,7-8 0,-1 0 0,-6 9 0,1 0 0,-9 9 0,13-17 0,0-1 0,-20 19 0,19-19 0,0 0 0,-21 10 0,7 6 0,-3-7 0,5 4 0,-6 6 0,4-5 0,-5 5 0,7-1 0,15-18 0,1 1 0,-1 2 0,0 1 0,-1 2 0,1 1 0,-1 0 0,0 0 0,-1-4 0,-2 2 0,-5 15 0,0-1 0,4-14 0,1-1 0,-2 9 0,3 0 0,-6 7 524,10-17-524,-3 10 54,3-12-54,-1 1 0,5-2 0,0-7 630,1 1-630,2-4 0,0-1 0,1-4 0,3-1 0,-3 5 0,0-7 0,2 7 0,-2-2 0,-1 3 0,0 0 0,-1 3 0,1-3 0,2 10 0,0-5 0,-4 5 0,4-7 0,-3 1 0,4-1 0,-1 1 0,4-4 0,-3-1 0,3-3 0,1-2 0,-1-3 0,3-2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3:01:33.728"/>
    </inkml:context>
    <inkml:brush xml:id="br0">
      <inkml:brushProperty name="width" value="0.05" units="cm"/>
      <inkml:brushProperty name="height" value="0.05" units="cm"/>
    </inkml:brush>
  </inkml:definitions>
  <inkml:trace contextRef="#ctx0" brushRef="#br0">4 674 24575,'4'-29'0,"-1"3"0,-3-18 0,0 5 0,0-12-998,0-2 998,0 23 0,0 0 163,0 1 1,0-1-164,0-23 0,0 8 0,0 8 0,0 12 166,0 6-166,-3 6 0,3 5 0,-3-1 505,3 0-505,0 1 0,0-5 0,0 4 0,0-4 0,0 1 0,0 3 0,0-4 0,0 7 0,0-1 0,0 3 0,0 3 0,0 7 0,-2 0 0,2 6 0,-3-6 0,3-1 0,0-1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3:01:36.113"/>
    </inkml:context>
    <inkml:brush xml:id="br0">
      <inkml:brushProperty name="width" value="0.05" units="cm"/>
      <inkml:brushProperty name="height" value="0.05" units="cm"/>
    </inkml:brush>
  </inkml:definitions>
  <inkml:trace contextRef="#ctx0" brushRef="#br0">0 276 24575,'5'0'0,"3"0"0,26-4 0,2-6 0,-2 8 0,1-2 0,13-11 0,3 10 0,-14-10 0,-1 3 0,1-3 0,-1-1 0,-3-3 0,-6 5 0,-3-2 0,-8 2 0,-1 3 0,-4-1 0,-3 3 0,2 3 0,-4-1 0,1 1 0,-4 1 0,1 1 0,-1 0 0,2 1 0,-2-1 0,2 2 0,-2-2 0,2 3 0,-3-3 0,5 2 0,-6-2 0,6-1 0,-4 1 0,2 0 0,0-1 0,0 3 0,-2-2 0,-1 3 0,-2-1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3:01:56.240"/>
    </inkml:context>
    <inkml:brush xml:id="br0">
      <inkml:brushProperty name="width" value="0.05" units="cm"/>
      <inkml:brushProperty name="height" value="0.05" units="cm"/>
    </inkml:brush>
  </inkml:definitions>
  <inkml:trace contextRef="#ctx0" brushRef="#br0">1978 0 24575,'-9'7'0,"0"1"0,-5 8 0,4-1 0,-3 0 0,0-3 0,3 3 0,-4-7 0,5 7 0,0-4 0,-4 1 0,2 3 0,-2-7 0,4 3 0,-4 0 0,1 7 0,-2 5 0,3 0 0,0 5 0,-3-11 0,2 10 0,-6-13 0,7 6 0,2-11 0,0 2 0,4 0 0,-4-6 0,4 5 0,-3-6 0,7 4 0,-7-4 0,3 3 0,-1-3 0,-2 4 0,3-1 0,-4 1 0,0-1 0,0 4 0,-5 1 0,4 4 0,-9 5 0,7 2 0,-8 0 0,5 16 0,-5-13 0,0 14 0,-1-17 0,3 5 0,-2-5 0,4 0 0,-1 4 0,-1-10 0,7 5 0,-3-7 0,4 6 0,-4-4 0,2 11 0,-2-11 0,3 10 0,2-10 0,-6 5 0,4-1 0,-3-4 0,-6 17 0,8-15 0,-8 9 0,11-12 0,0-1 0,0 0 0,-5 0 0,4 1 0,-4 5 0,4-4 0,-6 11 0,4-5 0,-4 0 0,0 4 0,4-4 0,-5 7 0,0-1 0,4 0 0,-4 0 0,0 0 0,4 0 0,-4 1 0,7-7 0,-2 4 0,2-4 0,-2 6 0,2-6 0,-2 5 0,3-11 0,-2 4 0,1 1 0,1-5 0,-2 4 0,2-6 0,-1 7 0,-1 1 0,-6 6 0,4 0 0,-13 12 0,12-9 0,-12 8 0,13-11 0,-6 11 0,7-8 0,-1 3 0,-3-8 0,4-4 0,-5 6 0,11-6 0,-9 12 0,8-10 0,-8 4 0,4-1 0,0-5 0,-1 6 0,-1 12 0,0-9 0,0 8 0,-1 0 0,2-8 0,-2 9 0,3-18 0,0 4 0,0-4 0,0 6 0,-1 1 0,0-1 0,2-6 0,-1-5 0,6 2 0,-3-6 0,3 7 0,0-9 0,-3 3 0,3-3 0,-5-1 0,5 10 0,-3-8 0,3 9 0,-5-1 0,0-4 0,-1 11 0,6-11 0,-5 4 0,5-6 0,0 1 0,-3-1 0,3-3 0,0-1 0,1-3 0,-1-4 0,4 2 0,-3-1 0,0-1 0,3 3 0,-7 0 0,7 2 0,-3 2 0,0-4 0,3 1 0,-3 3 0,0-3 0,-1 3 0,0-3 0,-4 0 0,8-1 0,-3 1 0,0-1 0,3 1 0,-7 0 0,7-1 0,-7 1 0,7-1 0,-3 1 0,0-1 0,-2 1 0,1 0 0,1-1 0,0 1 0,3-1 0,-7 1 0,7 0 0,-7-1 0,7 1 0,-7-1 0,7 1 0,-8-1 0,8 1 0,-7 3 0,7 1 0,-7 0 0,7-1 0,-7-7 0,7 3 0,-3-6 0,4 2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3:01:59"/>
    </inkml:context>
    <inkml:brush xml:id="br0">
      <inkml:brushProperty name="width" value="0.05" units="cm"/>
      <inkml:brushProperty name="height" value="0.05" units="cm"/>
    </inkml:brush>
  </inkml:definitions>
  <inkml:trace contextRef="#ctx0" brushRef="#br0">269 0 24575,'0'22'0,"-5"1"0,-2 6 0,-3-6 0,-1-2 0,6-5 0,-3-1 0,3 0 0,0 1 0,1-5 0,0 4 0,3-3 0,-7 3 0,2 0 0,-4 7 0,0 1 0,-2 6 0,0 0 0,6-6 0,-5 5 0,6-11 0,-1 4 0,-2-6 0,2 1 0,1 5 0,-3-7 0,7 6 0,-7-11 0,7 5 0,-7-2 0,7 0 0,-7 2 0,2-2 0,1 3 0,-3 1 0,2 5 0,1-4 0,-1 5 0,2-7 0,3 0 0,-7 0 0,7 1 0,-3-4 0,4-1 0,-4-4 0,3 1 0,-3-4 0,4-1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3:02:01.776"/>
    </inkml:context>
    <inkml:brush xml:id="br0">
      <inkml:brushProperty name="width" value="0.05" units="cm"/>
      <inkml:brushProperty name="height" value="0.05" units="cm"/>
    </inkml:brush>
  </inkml:definitions>
  <inkml:trace contextRef="#ctx0" brushRef="#br0">894 0 24575,'-18'8'0,"-8"-4"0,6 3 0,2 1 0,10 4 0,4 3 0,-13-2 0,1 1 0,-10-4 0,1 2 0,5-5 0,-6 5 0,7-3 0,5-2 0,1 0 0,0-3 0,2 1 0,-2 1 0,4-5 0,0 6 0,0-6 0,-1 6 0,1-3 0,0 3 0,0 1 0,0 0 0,-1-1 0,-3 1 0,3-1 0,-3 1 0,3-4 0,5 3 0,-7-6 0,10 5 0,-10-1 0,7-1 0,-4 3 0,-1-7 0,1 4 0,0-4 0,4 3 0,-3 1 0,3 4 0,-5 0 0,-3-1 0,-1 1 0,-5 3 0,1-3 0,4 7 0,-11-2 0,13 3 0,-9-2 0,12-3 0,0-4 0,0 1 0,0 3 0,-1-6 0,1 5 0,0-5 0,0 2 0,-4 1 0,7-1 0,-7-3 0,8 7 0,-4-10 0,0 10 0,0-11 0,-1 7 0,1-6 0,0 6 0,0-3 0,0 4 0,-1-1 0,1-3 0,4 3 0,-3-6 0,7 2 0,-3-3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3:02:10.200"/>
    </inkml:context>
    <inkml:brush xml:id="br0">
      <inkml:brushProperty name="width" value="0.05" units="cm"/>
      <inkml:brushProperty name="height" value="0.05" units="cm"/>
    </inkml:brush>
  </inkml:definitions>
  <inkml:trace contextRef="#ctx0" brushRef="#br0">1 1 24575,'22'0'0,"14"13"0,33-2 0,-17 8 0,-2-9 0,1-2 0,12 6 0,33 3-799,0 9 799,-9-7 0,-3 5 196,-15-8-196,-30-5 0,2 1 0,-17 2 0,2 6 0,4 2 603,-4 3-603,5-5 0,-1 1 0,-5-6 0,4 4 0,0 6 0,9 8 0,-1 0 0,16 11 0,5-15 0,-6 23 0,26-8 0,-31-1 0,34 5 0,-20-17 0,20 10 0,-17-2 0,6-6 0,-20 1 0,-2 1 0,4 2 0,-12-3 0,10-3 0,-13-2 0,-5-11 0,4 13 0,0 0 0,-10-10 0,8 9 0,-10-12 0,7 3 0,0-1 0,0 1 0,5 9 0,-11-9 0,10 9 0,-5-1 0,-5-12 0,15 23 0,-21-25 0,16 10 0,-20-3 0,11 4 0,-11-1 0,6 1 0,-5-10 0,2 7 0,-5-6 0,4 6 0,-2 0 0,3 1 0,1 0 0,-1-1 0,-2-7 0,2 6 0,5-2 0,-7 3 0,6-5 0,-10-2 0,1-7 0,2 6 0,-6-10 0,3 7 0,-1-1 0,2 2 0,5 9 0,-2-4 0,15 17 0,-12-20 0,11 19 0,-14-24 0,9 14 0,-11-11 0,14 7 0,-14-3 0,5-6 0,3 5 0,-6 0 0,14 5 0,-11-1 0,4-3 0,-10-8 0,-2 3 0,-3-8 0,0 3 0,0-2 0,0 3 0,0 0 0,0 0 0,0-4 0,-3 3 0,-2-6 0,-3 3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3:02:14.096"/>
    </inkml:context>
    <inkml:brush xml:id="br0">
      <inkml:brushProperty name="width" value="0.05" units="cm"/>
      <inkml:brushProperty name="height" value="0.05" units="cm"/>
    </inkml:brush>
  </inkml:definitions>
  <inkml:trace contextRef="#ctx0" brushRef="#br0">1 1 24575,'11'12'0,"8"2"0,-4-1 0,3 4 0,-7-4 0,-2-1 0,13 5 0,-8-7 0,9 7 0,-7-8 0,-4 2 0,0-3 0,-4 0 0,0 0 0,-4 0 0,0 0 0,-1-3 0,2 2 0,-1-3 0,3 8 0,-2-3 0,6 6 0,-2-6 0,3 6 0,-4-2 0,4-1 0,-4 3 0,8-6 0,-7 7 0,2-8 0,1 4 0,-3-7 0,-1 2 0,-5-3 0,1 0 0,0 0 0,1 0 0,2-4 0,-6 8 0,6-8 0,-3 4 0,1 0 0,2 0 0,-3 4 0,4 0 0,0-4 0,0 4 0,0-4 0,0 0 0,0 0 0,0 0 0,0-4 0,0 4 0,0-4 0,0 0 0,0 0 0,4 4 0,-3-4 0,2 8 0,-10-8 0,5 4 0,-8-4 0,5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3:02:16.392"/>
    </inkml:context>
    <inkml:brush xml:id="br0">
      <inkml:brushProperty name="width" value="0.05" units="cm"/>
      <inkml:brushProperty name="height" value="0.05" units="cm"/>
    </inkml:brush>
  </inkml:definitions>
  <inkml:trace contextRef="#ctx0" brushRef="#br0">0 176 24575,'31'-10'0,"-7"0"0,-5 1 0,-3 5 0,-4-4 0,1 8 0,2-8 0,-6 7 0,2-2 0,-3-1 0,0 3 0,-3-6 0,2 6 0,1-2 0,1 3 0,2-4 0,1 3 0,-3-3 0,3 1 0,-4 2 0,3-3 0,2 1 0,3 2 0,0-6 0,0 6 0,0-7 0,0 7 0,0-6 0,1 3 0,-1-1 0,0-2 0,-4 6 0,0-3 0,-4 4 0,0 0 0,0 0 0,0 0 0,0 0 0,0 0 0,0 0 0,0 0 0,0 0 0,0 0 0,0 0 0,3 0 0,-2-3 0,7 2 0,-4-3 0,4 1 0,-3 2 0,2-3 0,-3 1 0,5 2 0,-1-3 0,-4 4 0,0 0 0,-4-4 0,3 4 0,-2-4 0,6 4 0,-6 0 0,3 0 0,-4 0 0,0 0 0,0 0 0,0 0 0,0 0 0,-4-4 0,3 3 0,-2-2 0,3 3 0,4 0 0,-4 0 0,4 0 0,-4 0 0,-4 0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9:16:58.944"/>
    </inkml:context>
    <inkml:brush xml:id="br0">
      <inkml:brushProperty name="width" value="0.05" units="cm"/>
      <inkml:brushProperty name="height" value="0.05" units="cm"/>
    </inkml:brush>
  </inkml:definitions>
  <inkml:trace contextRef="#ctx0" brushRef="#br0">0 0 24575,'7'0'0,"2"0"0,-2 0 0,-1 2 0,3-2 0,-10 2 0,6-2 0,-5 2 0,3 0 0,3 0 0,-2 1 0,5-2 0,-8 2 0,8-2 0,-3 2 0,1-1 0,2 0 0,-2 3 0,-1-4 0,1 4 0,-4-3 0,3 1 0,-3-2 0,1 1 0,2-2 0,-3 4 0,4-2 0,-1 2 0,0-2 0,-2 1 0,2-2 0,-3 2 0,4-3 0,-1 4 0,3-4 0,-2 2 0,3 0 0,-4-2 0,3 3 0,-2-1 0,6 1 0,-3 0 0,0-1 0,-1 2 0,0-2 0,-2 1 0,3-2 0,-4 0 0,0-1 0,1 2 0,-1-1 0,1 0 0,-1-1 0,-3 2 0,0-2 0,-3 2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3:29:33.581"/>
    </inkml:context>
    <inkml:brush xml:id="br0">
      <inkml:brushProperty name="width" value="0.05" units="cm"/>
      <inkml:brushProperty name="height" value="0.05" units="cm"/>
      <inkml:brushProperty name="color" value="#ED7D31"/>
    </inkml:brush>
  </inkml:definitions>
  <inkml:trace contextRef="#ctx0" brushRef="#br0">1 0 24575,'0'31'0,"0"12"0,5-10 0,3 3 0,-2-13 0,5-11 0,-10 4 0,2-7 0,1 2 0,-3 1 0,6 0 0,-6 1 0,2-2 0,1-3 0,-3 0 0,2 0 0,-3 0 0,4 0 0,0-3 0,1 2 0,-2 1 0,-3 5 0,7 3 0,-5 0 0,9-4 0,-10 3 0,6-2 0,-3 3 0,8 0 0,-7 0 0,6 0 0,-6 7 0,4-9 0,0 8 0,-1-13 0,0 2 0,0 1 0,0-3 0,3 3 0,-2-4 0,3 3 0,-1 2 0,-2 3 0,3-4 0,-8 0 0,3-4 0,1 0 0,-2 0 0,5 3 0,3-1 0,-3 6 0,10-3 0,-8 0 0,3 2 0,-4-2 0,4 3 0,-4-4 0,4 3 0,-3-2 0,-2-1 0,1 0 0,1-4 0,-1 4 0,3 0 0,-2 1 0,3 2 0,0-3 0,0 1 0,0 2 0,0-2 0,1 3 0,12 5 0,-7 3 0,15 2 0,-11-1 0,4-5 0,1-4 0,16 17 0,0-17 0,-8 8 0,-9-10 0,12 2 0,-15 0 0,27 9 0,-11-12 0,2 11 0,1-6 0,32 14 0,-27-13 0,12-1 0,1 3 0,-10-17 0,18 24 0,-13-12 0,0 1 0,23 18-464,-16-13 1,1-3 463,20 6 0,1 7 0,-30-14 0,13 13 0,1-17 0,15 10 0,-33-18 0,-1 0 0,22 15 0,6-13 0,-36 0 0,-2-1 0,-12-3 0,-1-3 927,-5 8-927,4-9 0,-11 4 0,11-4 0,-5 5 0,7-4 0,-1 8 0,1-8 0,-7 7 0,17-7 0,-14 2 0,10-3 0,3 0 0,-19 0 0,20 5 0,-17-4 0,19 4 0,-9-1 0,8-3 0,1 4 0,-16-2 0,26-2 0,-14 9 0,18-2 0,12 15 0,3-13 0,0 11 0,-14-19 0,-16 4 0,1 1 0,-10-1 0,22 1 0,-28-2 0,26-5 0,-26 4 0,15-3 0,-17 4 0,4-5 0,-11 0 0,11 0 0,-5 0 0,0 0 0,5 4 0,-5-2 0,7 2 0,0-4 0,0 0 0,-1 0 0,13 7 0,-9-6 0,20 12 0,-20-7 0,8 1 0,-11 3 0,12-9 0,-10 8 0,3-8 0,5 3 0,-20-4 0,33 0 0,-32 4 0,14-3 0,-20 2 0,0-3 0,-3 0 0,-2 0 0,1 0 0,0-3 0,1-2 0,2 1 0,-2 0 0,-1 1 0,3 2 0,-2-3 0,3 4 0,0-4 0,0 4 0,-3-4 0,2 4 0,-3 0 0,5 0 0,19 0 0,-8-5 0,16 4 0,-13-3 0,-1 4 0,1 0 0,12-7 0,-20 6 0,17-6 0,-26 7 0,9 0 0,0-5 0,1 4 0,0-3 0,-1 4 0,-11 0 0,10 0 0,-8 0 0,9 0 0,-1-5 0,-4 4 0,11-8 0,-11 8 0,11-4 0,-5 5 0,-3-4 0,7 4 0,-14-4 0,15 4 0,-11 0 0,5-4 0,-7 0 0,6-5 0,-4 4 0,5-3 0,-1 2 0,3-3 0,5-1 0,1-1 0,-7 2 0,5-1 0,-11 5 0,5 0 0,-1 1 0,-4 3 0,11-9 0,-4 5 0,6-8 0,0 2 0,-10-1 0,1 3 0,-10 1 0,4-1 0,1 1 0,-1-3 0,0 5 0,0-8 0,0 8 0,-3-5 0,2-1 0,-3 3 0,4 1 0,1 0 0,-5 7 0,0-6 0,-4 6 0,0-2 0,3-1 0,-2 3 0,10-6 0,-6 6 0,7-6 0,3 1 0,-6-2 0,12-7 0,-4 5 0,5-5 0,13-4 0,2-1 0,1-5 0,-3 5 0,-19 6 0,5-1 0,-5 9 0,7-7 0,-7 11 0,5-7 0,-11 4 0,5 0 0,-7-2 0,0 2 0,7 1 0,-9 0 0,15-1 0,-15 4 0,9-3 0,0 4 0,-6-4 0,13 3 0,-6-2 0,6 3 0,-5-4 0,4 3 0,-5-7 0,7 7 0,0-8 0,-7 4 0,29-1 0,-23-2 0,24 7 0,-23-8 0,-7 4 0,-9-8 0,-4 4 0,-3 1 0,11 0 0,5 2 0,1-3 0,16 3 0,-21-1 0,21 2 0,-17-5 0,1 1 0,4-1 0,-11 1 0,11-1 0,-5 6 0,7-6 0,-1 5 0,1-6 0,0 6 0,-7 0 0,-5 5 0,3-5 0,-8 4 0,9-7 0,-7 7 0,-4-3 0,3 4 0,-6 0 0,3 0 0,0 0 0,0 0 0,-7 0 0,9 0 0,-13 0 0,11 0 0,0 0 0,0 0 0,4 0 0,0 0 0,0 0 0,1-3 0,5 2 0,-8-3 0,15 4 0,3 0 0,2 0 0,8-4 0,1 3 0,2-4 0,13-1 0,11 4 0,-21-4 0,7 6 0,-25 0 0,38-7 0,-28 1 0,28-6 0,-43 6 0,4-3 0,7 8 0,-9-8 0,26 2 0,-26-7 0,9 1 0,-7-1 0,-5 4 0,7 5 0,0 0 0,-7 5 0,5 0 0,-11 0 0,5 0 0,-7 0 0,0 0 0,0 0 0,-4 0 0,17 4 0,-6 1 0,15 0 0,4 6 0,-8-5 0,44 18 0,-15-1 0,21 3 0,-11 13 0,-2-19 0,5 26 0,-16-28 0,18 20 0,-29-17 0,20 4 0,0 4 0,-9-19 0,-2 9 0,-22-14 0,-14 4 0,-9-5 0,-1 3 0,-1-2 0,-2-1 0,6 3 0,-10-2 0,10 3 0,-6 4 0,3-4 0,3 8 0,-2-4 0,3 1 0,0-2 0,0-3 0,-3 4 0,2-3 0,4 8 0,-1-11 0,11 12 0,-11-12 0,4 7 0,-6-5 0,-3-3 0,9 3 0,-12-3 0,12 4 0,-13-5 0,2 3 0,-3-6 0,4 10 0,-3-9 0,2 8 0,-3-9 0,0 6 0,0-6 0,-3 6 0,2-6 0,-3 3 0,4-1 0,0-2 0,-3 6 0,2-6 0,-6 6 0,6-6 0,-3 3 0,4-4 0,-3 3 0,2-2 0,-6 6 0,6-6 0,-6 3 0,2-4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3:29:36.621"/>
    </inkml:context>
    <inkml:brush xml:id="br0">
      <inkml:brushProperty name="width" value="0.05" units="cm"/>
      <inkml:brushProperty name="height" value="0.05" units="cm"/>
      <inkml:brushProperty name="color" value="#ED7D31"/>
    </inkml:brush>
  </inkml:definitions>
  <inkml:trace contextRef="#ctx0" brushRef="#br0">94 0 24575,'-3'12'0,"2"0"0,-6 4 0,2 0 0,-3 1 0,0-1 0,3 6 0,-3 2 0,7 7 0,-4-7 0,1 6 0,3-6 0,-8 0 0,8 5 0,-2-11 0,3 5 0,0-11 0,0 3 0,0-6 0,0 3 0,0-4 0,0 0 0,0 0 0,0 0 0,0 0 0,0 0 0,0 0 0,0 0 0,0 0 0,-4 3 0,3-2 0,-2 3 0,3-4 0,-4 0 0,3 3 0,-2-2 0,3 3 0,0-1 0,0-2 0,0 3 0,-4-4 0,3 4 0,-3-4 0,4 4 0,0-4 0,0 0 0,0 0 0,0-3 0,0-2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3:29:39.509"/>
    </inkml:context>
    <inkml:brush xml:id="br0">
      <inkml:brushProperty name="width" value="0.05" units="cm"/>
      <inkml:brushProperty name="height" value="0.05" units="cm"/>
      <inkml:brushProperty name="color" value="#ED7D31"/>
    </inkml:brush>
  </inkml:definitions>
  <inkml:trace contextRef="#ctx0" brushRef="#br0">0 1 24575,'12'7'0,"-3"2"0,6 7 0,-6 0 0,2 0 0,-3-3 0,0-2 0,-3-3 0,2-3 0,-6 2 0,6-6 0,-3 6 0,1-3 0,2 1 0,-6 2 0,6-3 0,-3 1 0,1 2 0,2-3 0,-3 1 0,4 5 0,0-4 0,0 5 0,0-3 0,0 4 0,-3-3 0,2 3 0,1-1 0,1-2 0,2 3 0,-6-4 0,2-4 0,-3 3 0,4-2 0,0-1 0,0 3 0,0-2 0,0-1 0,0 3 0,0-2 0,0 3 0,0-4 0,0 3 0,0-2 0,0 6 0,4-2 0,-3 3 0,6-4 0,-6 0 0,3 0 0,-4 0 0,-1 0 0,5 0 0,-3-4 0,3 3 0,-4-6 0,-4 6 0,3-6 0,-2 3 0,-1-1 0,3-2 0,-2 3 0,-1-1 0,3-2 0,-6 6 0,6-6 0,-2 6 0,3-6 0,0 3 0,-4-1 0,3-2 0,-2 3 0,-1-1 0,3-2 0,-2 6 0,-1-6 0,-1 3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3:29:58.308"/>
    </inkml:context>
    <inkml:brush xml:id="br0">
      <inkml:brushProperty name="width" value="0.05" units="cm"/>
      <inkml:brushProperty name="height" value="0.05" units="cm"/>
      <inkml:brushProperty name="color" value="#4472C4"/>
    </inkml:brush>
  </inkml:definitions>
  <inkml:trace contextRef="#ctx0" brushRef="#br0">1 3714 24575,'9'19'0,"-1"-5"0,6 15 0,-1-11 0,3 11 0,-1-12 0,-5 6 0,5-7 0,-6 0 0,3 0 0,-4 1 0,0-5 0,-4 0 0,4-4 0,-8 0 0,8 0 0,-4 0 0,4 0 0,-4 0 0,3 0 0,-2 3 0,3-2 0,0 3 0,0-1 0,0-2 0,0 6 0,0-6 0,3 3 0,-2-4 0,3 0 0,-4 4 0,0-4 0,-4 4 0,4-4 0,-4 4 0,8-3 0,-4 6 0,8-6 0,-2 12 0,-1-10 0,1 7 0,-3-14 0,-5 4 0,4-4 0,-5 4 0,6-4 0,-2 3 0,3-2 0,0 3 0,-7 0 0,6-4 0,-7 0 0,4-1 0,0-2 0,0 6 0,0-6 0,0 6 0,0-6 0,0 3 0,0-1 0,4-2 0,0 6 0,1-6 0,8 7 0,-7-3 0,16 5 0,-6-5 0,0-1 0,-1 0 0,-7-3 0,6 7 0,-4-7 0,11 3 0,-11 4 0,5-7 0,-11 7 0,10-8 0,-8 0 0,15 4 0,-11-3 0,11 4 0,-11-5 0,4 0 0,1 0 0,-5 3 0,4 2 0,-9 3 0,20-4 0,-16 0 0,18-4 0,-19 0 0,0 0 0,0 0 0,-3 0 0,2 0 0,-3 0 0,5 0 0,-5 0 0,3 0 0,-6 0 0,3 0 0,-4 0 0,3 0 0,-2 0 0,6 0 0,-6 0 0,3 0 0,-4 0 0,4 0 0,-4 0 0,8 0 0,-7 0 0,2 0 0,1 0 0,-3 0 0,6 0 0,-6 0 0,6-4 0,-6 3 0,6-2 0,-2 3 0,-1 0 0,3 0 0,-2-4 0,-1 3 0,0-3 0,-4 1 0,0 2 0,0-3 0,4 1 0,0 2 0,1-3 0,2 1 0,-6 2 0,2-3 0,-3 4 0,0 0 0,0 0 0,0 0 0,0 0 0,0 0 0,0 0 0,0-4 0,0 4 0,4-4 0,-3 4 0,2 0 0,-3-4 0,0 3 0,0-2 0,0 3 0,0-4 0,4 3 0,-3-2 0,2-1 0,1 3 0,1-2 0,3-1 0,0-1 0,-4 1 0,4-3 0,-4 2 0,4 1 0,0-4 0,0 8 0,-3-4 0,2 4 0,-6-4 0,10 0 0,-6-4 0,3 0 0,0 3 0,-8-2 0,8-1 0,-4-1 0,4-3 0,-3 4 0,2 0 0,-3-1 0,1 5 0,-1-3 0,-4 6 0,-4-6 0,3 6 0,-2-3 0,6 4 0,-5-4 0,4 4 0,-5-4 0,3 0 0,3 3 0,2-6 0,-1 3 0,0-1 0,-4-2 0,0 2 0,4 1 0,-4-3 0,4 2 0,-4 1 0,4-4 0,-3 8 0,2-8 0,-3 7 0,0-2 0,0-1 0,0 0 0,4-1 0,-7-2 0,6 6 0,-7-6 0,4 2 0,4 1 0,-3-3 0,2 2 0,1 0 0,-3-2 0,2 6 0,-3-6 0,0 3 0,4-1 0,-3-2 0,3 2 0,-5-3 0,5 4 0,-3-4 0,6 4 0,-6-8 0,3 7 0,-4-6 0,0 6 0,0-6 0,3 2 0,-2-3 0,6 4 0,-9 0 0,4 3 0,-5-2 0,-1 2 0,3-3 0,-2 0 0,3 4 0,0-4 0,-4 4 0,3-1 0,-6-2 0,6 6 0,-6-6 0,6 6 0,-6-6 0,6 6 0,-2-6 0,3 2 0,0-3 0,0 0 0,0 0 0,-4 0 0,3 0 0,-2-1 0,3 1 0,-4 0 0,3 0 0,-2 0 0,3 3 0,-4-2 0,3 3 0,-2-1 0,3-2 0,-4 2 0,3-3 0,-2 0 0,3 0 0,0 0 0,3-4 0,-5 3 0,4 1 0,-5-3 0,-1 6 0,3-7 0,-2 7 0,3-5 0,0 4 0,0-9 0,0 6 0,0-3 0,0 4 0,0-4 0,0 0 0,3-5 0,-2 5 0,3 0 0,-4 4 0,0 0 0,-4-1 0,3 1 0,-2 0 0,3-4 0,0 3 0,-4-6 0,3 10 0,-2-6 0,-1 6 0,3-3 0,-2 0 0,3 0 0,-4-4 0,3 3 0,-2-3 0,3 4 0,-4 0 0,3 0 0,-2 0 0,-1 0 0,3 3 0,-6-2 0,6 2 0,-2-3 0,3 4 0,-4-3 0,3 2 0,-2-3 0,3 0 0,0-4 0,0 3 0,0-3 0,-4 1 0,3 2 0,-2-7 0,3 7 0,0-6 0,0 6 0,-4-7 0,7 7 0,-10-6 0,10 6 0,-10-6 0,6 6 0,-2-3 0,-1 0 0,3-1 0,-6 1 0,3-4 0,-1 4 0,2-1 0,-1 1 0,0 1 0,-1-2 0,-2 0 0,6 2 0,-6-1 0,6 6 0,-6-4 0,3 5 0,-1-7 0,-2 3 0,6-2 0,-6 2 0,6 1 0,-6 0 0,6-4 0,-6 3 0,3-2 0,-1-1 0,2-1 0,-1-3 0,3 0 0,-6-7 0,6 5 0,-3-5 0,5 1 0,1-3 0,-5 1 0,3 1 0,-7 7 0,6 0 0,-6 3 0,7-9 0,-3 8 0,4-9 0,-5 0 0,5-1 0,-5 0 0,5 1 0,-4 7 0,3-7 0,-4 5 0,2-11 0,5 11 0,-10-5 0,11 0 0,-7 5 0,5-11 0,-2 11 0,2-11 0,-1 5 0,0-8 0,0 7 0,-1 2 0,-3 7 0,3-7 0,-3 5 0,0-5 0,3 1 0,-2-3 0,-1 1 0,4-5 0,-3 4 0,0-17 0,3 8 0,1-9 0,-3 12 0,7 0 0,-13 7 0,8-5 0,-8 11 0,3-23 0,-4 13 0,0-14 0,5 11 0,-4-26 0,10 8 0,-9-10 0,8 16 0,-8 12 0,2 1 0,-4-1 0,0 6 0,0-4 0,0 11 0,0-11 0,0 11 0,0-5 0,0 7 0,0 0 0,0-7 0,0-1 0,5-7 0,-4 0 0,3 0 0,-4 0 0,0 7 0,0 1 0,0 0 0,0 5 0,0-1 0,0 4 0,0 6 0,0-6 0,0 2 0,0-3 0,0 3 0,0 1 0,0 0 0,0 0 0,0-1 0,0-9 0,0 12 0,0-12 0,0 13 0,0-7 0,0 7 0,0-6 0,0 6 0,0-3 0,4 4 0,-3 0 0,2-4 0,-3 3 0,0-3 0,0 4 0,0-3 0,0 2 0,0-3 0,0 4 0,0 0 0,0-1 0,0 1 0,0 0 0,0 0 0,0 0 0,0 0 0,0 0 0,0 0 0,0-4 0,0 3 0,0-3 0,0 4 0,0 0 0,0 0 0,0-1 0,0 1 0,0 0 0,0-4 0,0 3 0,0-2 0,0 3 0,0-1 0,0 1 0,0-3 0,0 2 0,0-3 0,0 0 0,0 3 0,0-3 0,0 4 0,0 0 0,0 0 0,0 0 0,0 0 0,0-1 0,0 1 0,0 0 0,0 0 0,0 4 0,0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3:30:01.173"/>
    </inkml:context>
    <inkml:brush xml:id="br0">
      <inkml:brushProperty name="width" value="0.05" units="cm"/>
      <inkml:brushProperty name="height" value="0.05" units="cm"/>
      <inkml:brushProperty name="color" value="#4472C4"/>
    </inkml:brush>
  </inkml:definitions>
  <inkml:trace contextRef="#ctx0" brushRef="#br0">253 0 24575,'-8'16'0,"-10"19"0,2-8 0,-3 16 0,-1-13 0,9 1 0,-12 12 0,11-16 0,-5 7 0,8-11 0,4-5 0,-3 4 0,7-6 0,-6-3 0,2 2 0,1-2 0,-4-1 0,7 0 0,-2-4 0,-1 0 0,3 0 0,-6 0 0,6 3 0,-6-5 0,6 4 0,-6-5 0,6 3 0,-3 0 0,1 0 0,2 0 0,-6 0 0,6 0 0,-7-4 0,8 0 0,-4-4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3:30:04.093"/>
    </inkml:context>
    <inkml:brush xml:id="br0">
      <inkml:brushProperty name="width" value="0.05" units="cm"/>
      <inkml:brushProperty name="height" value="0.05" units="cm"/>
      <inkml:brushProperty name="color" value="#4472C4"/>
    </inkml:brush>
  </inkml:definitions>
  <inkml:trace contextRef="#ctx0" brushRef="#br0">0 1 24575,'0'8'0,"4"3"0,-3-2 0,2 7 0,1-4 0,0 1 0,1-2 0,2-3 0,-6 4 0,6 0 0,-6 1 0,6 2 0,-3-2 0,4-5 0,-3 3 0,2-3 0,-6 1 0,6 3 0,-6-1 0,6-2 0,-3 3 0,1-4 0,2 0 0,-3-4 0,1 3 0,2-2 0,-6 3 0,6-4 0,-3 3 0,4 1 0,0 5 0,0-1 0,0-4 0,-3 0 0,2-4 0,-6 4 0,6-4 0,-6 4 0,6-4 0,-7 4 0,8-4 0,-4 4 0,0-4 0,4 4 0,-4 0 0,4 0 0,0 0 0,0 0 0,-4 0 0,4-4 0,-8 3 0,8-6 0,-8 6 0,8-2 0,-4 3 0,0 0 0,4 0 0,-4-4 0,4 3 0,-4-2 0,7 3 0,-9 0 0,9 3 0,-7-2 0,4 3 0,0-4 0,0 0 0,-4 0 0,4 0 0,-8 0 0,8 0 0,-8 0 0,8-4 0,-8 3 0,8-2 0,-8 3 0,8-4 0,-8 3 0,8-6 0,-8 6 0,4-6 0,-4 3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5:09:41.864"/>
    </inkml:context>
    <inkml:brush xml:id="br0">
      <inkml:brushProperty name="width" value="0.05" units="cm"/>
      <inkml:brushProperty name="height" value="0.05" units="cm"/>
    </inkml:brush>
  </inkml:definitions>
  <inkml:trace contextRef="#ctx0" brushRef="#br0">407 0 24575,'-8'16'0,"3"0"0,-6 1 0,2-1 0,-9 6 0,5-4 0,-1 5 0,0-1 0,5-4 0,-5 5 0,5-1 0,0 2 0,-1 1 0,0 4 0,2-11 0,-1 4 0,4 1 0,-3 1 0,2 7 0,-4 0 0,0-1 0,0-6 0,5-5 0,1 3 0,1-11 0,2 7 0,-7-10 0,4 3 0,-1-2 0,2 3 0,3-4 0,-4 0 0,3 0 0,-6 0 0,6 3 0,-2 2 0,-1-1 0,3 4 0,-6-4 0,6 4 0,-6 0 0,6-3 0,-6 2 0,6-6 0,-7 3 0,8-1 0,-8-2 0,7 3 0,-6-4 0,3 0 0,-1 0 0,-2-4 0,6 3 0,-6-6 0,6 6 0,-6-6 0,6 6 0,-6-6 0,6 6 0,-7-2 0,8 3 0,-4 0 0,0 0 0,0 0 0,-1 0 0,2 0 0,-1 0 0,3 0 0,-6 0 0,6 0 0,-3 0 0,4-4 0,0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5:09:43.624"/>
    </inkml:context>
    <inkml:brush xml:id="br0">
      <inkml:brushProperty name="width" value="0.05" units="cm"/>
      <inkml:brushProperty name="height" value="0.05" units="cm"/>
    </inkml:brush>
  </inkml:definitions>
  <inkml:trace contextRef="#ctx0" brushRef="#br0">1 397 24575,'0'-18'0,"4"-3"0,-3-3 0,9-5 0,-6 11 0,6-11 0,-5 11 0,4-12 0,-8 13 0,4-6 0,-5 7 0,0-7 0,-4 5 0,-1-1 0,-3 3 0,4 4 0,-3-1 0,2 1 0,1 4 0,0 0 0,0 0 0,3 0 0,-2 3 0,3 2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5:09:45.144"/>
    </inkml:context>
    <inkml:brush xml:id="br0">
      <inkml:brushProperty name="width" value="0.05" units="cm"/>
      <inkml:brushProperty name="height" value="0.05" units="cm"/>
    </inkml:brush>
  </inkml:definitions>
  <inkml:trace contextRef="#ctx0" brushRef="#br0">1 295 24575,'18'-5'0,"3"-5"0,9-6 0,1-5 0,0 5 0,-1-3 0,13-1 0,-9-2 0,8-2 0,-11 8 0,-10 6 0,7 1 0,-14 4 0,15-1 0,-11-1 0,4 3 0,-9-1 0,9-3 0,-12 3 0,12-4 0,-10 1 0,4 0 0,-3 3 0,2-2 0,-6 6 0,6-6 0,-6 2 0,3 1 0,-4-3 0,0 6 0,-4-3 0,0 4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5:09:52.136"/>
    </inkml:context>
    <inkml:brush xml:id="br0">
      <inkml:brushProperty name="width" value="0.05" units="cm"/>
      <inkml:brushProperty name="height" value="0.05" units="cm"/>
    </inkml:brush>
  </inkml:definitions>
  <inkml:trace contextRef="#ctx0" brushRef="#br0">1 1 24575,'11'11'0,"2"-2"0,3 6 0,0-6 0,0-1 0,-3 3 0,2-9 0,-6 12 0,2-5 0,1 4 0,-3 2 0,6-6 0,-6 6 0,-1-6 0,9 3 0,-10 0 0,11 2 0,-10-2 0,0 4 0,0-4 0,0 4 0,0-3 0,0 2 0,0-3 0,0 1 0,0-1 0,-3-1 0,2-2 0,-6 3 0,6-4 0,-6 0 0,6 3 0,-3-2 0,1 13 0,2-8 0,-3 5 0,1-4 0,2-2 0,-3 3 0,4 0 0,0 0 0,0 0 0,0-3 0,1 8 0,3-10 0,-6 11 0,5-10 0,-6 4 0,6 0 0,-2-3 0,-1-2 0,-1-3 0,-6 0 0,6 0 0,-6 4 0,6-3 0,-6 2 0,6 1 0,-3 1 0,1-1 0,2 3 0,-6-2 0,6-1 0,-3 0 0,4 0 0,0-4 0,-3 4 0,2-8 0,-6 4 0,6-8 0,-6 8 0,2-4 0,-3 4 0,4-4 0,-3 4 0,-1-11 0,-1 2 0,-6-7 0,-1 0 0,-5-4 0,-3-1 0,-7-5 0,5 1 0,-11-3 0,4 6 0,-1-10 0,3 12 0,5-10 0,1 10 0,5-1 0,0-2 0,4 6 0,-4-3 0,3 4 0,-3 0 0,4 3 0,0 2 0,0 3 0,3-4 0,5 3 0,5-3 0,3 8 0,3 0 0,2 4 0,3 0 0,0 0 0,0 0 0,-3 0 0,2 0 0,-3 0 0,1 0 0,-1 0 0,-4-3 0,0 2 0,0-3 0,0 4 0,0-3 0,-4 2 0,3-3 0,-3 1 0,1 2 0,-2-3 0,1 1 0,0 2 0,1-3 0,2 4 0,-3 0 0,1 0 0,-2 0 0,1 4 0,0-3 0,1 2 0,2-3 0,-6 4 0,6-7 0,-3 6 0,4-6 0,-3 3 0,2-1 0,-3 1 0,4-3 0,-3 2 0,2-6 0,-3 2 0,4-3 0,0-7 0,0-2 0,-3-7 0,2 0 0,-3-1 0,1-5 0,-2-15 0,-3 4 0,5-10 0,-4 19 0,4 1 0,-5 7 0,0-1 0,0 1 0,0 0 0,0 0 0,0 3 0,0-2 0,0 5 0,0-5 0,0 6 0,0-6 0,0 2 0,0-3 0,0 3 0,3-2 0,-2 6 0,3-3 0,-4 4 0,0 0 0,0 0 0,3 3 0,-2-2 0,3 2 0,-4 1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9:17:02.192"/>
    </inkml:context>
    <inkml:brush xml:id="br0">
      <inkml:brushProperty name="width" value="0.05" units="cm"/>
      <inkml:brushProperty name="height" value="0.05" units="cm"/>
    </inkml:brush>
  </inkml:definitions>
  <inkml:trace contextRef="#ctx0" brushRef="#br0">144 0 24575,'-3'6'0,"-1"0"0,4-4 0,-6 3 0,6-3 0,-7 2 0,4 2 0,-3-3 0,5 1 0,-2 0 0,0-2 0,3 1 0,-6-2 0,5 2 0,-2-1 0,3 2 0,-3 0 0,0 2 0,-1-2 0,1 1 0,3-1 0,-3 2 0,3-2 0,-3 1 0,0 1 0,2-2 0,-2 3 0,0-2 0,3 2 0,-3-3 0,0 0 0,2 1 0,-2-3 0,3 4 0,0-2 0,-3 0 0,3-1 0,-3 3 0,3-2 0,-3 2 0,2-3 0,-2 1 0,3 0 0,-3 0 0,3 0 0,-3-1 0,0 1 0,2 0 0,-5 0 0,6 0 0,-6-1 0,5 1 0,-2 0 0,0-2 0,2 2 0,-1-2 0,-1 1 0,2 1 0,-2 0 0,0-2 0,2 2 0,-1-4 0,2 2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6:10:34.007"/>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6:10:37.712"/>
    </inkml:context>
    <inkml:brush xml:id="br0">
      <inkml:brushProperty name="width" value="0.2" units="cm"/>
      <inkml:brushProperty name="height" value="0.2" units="cm"/>
      <inkml:brushProperty name="color" value="#E71224"/>
    </inkml:brush>
  </inkml:definitions>
  <inkml:trace contextRef="#ctx0" brushRef="#br0">1 0 24575,'0'0'0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6:10:44.047"/>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6:11:08.880"/>
    </inkml:context>
    <inkml:brush xml:id="br0">
      <inkml:brushProperty name="width" value="0.035" units="cm"/>
      <inkml:brushProperty name="height" value="0.035" units="cm"/>
      <inkml:brushProperty name="color" value="#E71224"/>
    </inkml:brush>
  </inkml:definitions>
  <inkml:trace contextRef="#ctx0" brushRef="#br0">1 74 24575,'8'0'0,"0"0"0,0 0 0,3-4 0,-2 3 0,2-2 0,1-1 0,7-2 0,5-3 0,7 3 0,-1-3 0,1 4 0,-7-1 0,-2 1 0,-9 5 0,2 0 0,-3 0 0,1 0 0,-2 0 0,-3 0 0,-3-3 0,5 2 0,-4-3 0,9 4 0,-6 4 0,12-3 0,-7 2 0,15-3 0,-5 0 0,7 0 0,-7-3 0,5 2 0,-12-3 0,6 4 0,-11 0 0,3 0 0,-2 0 0,-1 0 0,0-3 0,-4 2 0,0-3 0,0 4 0,3 0 0,-2 0 0,2 0 0,-3 0 0,4 0 0,0 0 0,4 0 0,0 0 0,7 0 0,-9 0 0,8 4 0,-10-4 0,0 4 0,0-4 0,-4 4 0,11-4 0,-5 4 0,5-4 0,-7 3 0,-4-2 0,3 6 0,2-6 0,-1 3 0,10 0 0,-8-3 0,5 8 0,2-9 0,-7 4 0,9-4 0,-11 0 0,3 0 0,-6 3 0,3-2 0,-4 3 0,0-4 0,0 3 0,0-2 0,0 3 0,10-4 0,-8 0 0,12 3 0,-14-2 0,4 3 0,0-4 0,0 0 0,4 0 0,0 3 0,6-2 0,-7 6 0,6-6 0,-8 3 0,9-4 0,-8 0 0,8 0 0,-13 3 0,2-2 0,-3 3 0,4-4 0,0 0 0,0 0 0,4 0 0,-8 0 0,8 0 0,-8 3 0,8-2 0,-4 3 0,4-4 0,-4 0 0,0 0 0,-1 0 0,-2 0 0,3 3 0,6-2 0,-4 2 0,5-3 0,-4 0 0,-3 0 0,4 4 0,0 0 0,7 5 0,-5-4 0,10 4 0,-10-8 0,1 4 0,3-2 0,-8 2 0,10-1 0,-8 0 0,-4-1 0,3-2 0,-6 2 0,6-3 0,-6 4 0,6-3 0,-2 6 0,3-6 0,-4 6 0,10-6 0,-2 7 0,1-7 0,7 8 0,-14-8 0,15 8 0,-12-8 0,6 7 0,-7-3 0,-7 3 0,5-4 0,-9 0 0,7-4 0,-4 0 0,0 0 0,0 0 0,-7 0 0,8 0 0,-7 0 0,10 0 0,-5 0 0,1 0 0,0 0 0,4 0 0,-3 3 0,2-2 0,-3 3 0,0-4 0,0 0 0,4 0 0,-4 0 0,4 0 0,-4 0 0,0 0 0,10 0 0,-8 0 0,12 0 0,-13 0 0,2 0 0,-3 0 0,0 0 0,0 0 0,0 0 0,0 0 0,0 3 0,0-2 0,0 2 0,0 1 0,0-3 0,10 2 0,-8 1 0,8-3 0,-6 2 0,0-3 0,1 0 0,-2 0 0,-3 0 0,0 0 0,0 0 0,0 0 0,0 0 0,0 0 0,0 0 0,0 0 0,0 0 0,0 0 0,0 0 0,0 0 0,-1 0 0,-2 0 0,-2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6:11:12.912"/>
    </inkml:context>
    <inkml:brush xml:id="br0">
      <inkml:brushProperty name="width" value="0.035" units="cm"/>
      <inkml:brushProperty name="height" value="0.035" units="cm"/>
      <inkml:brushProperty name="color" value="#E71224"/>
    </inkml:brush>
  </inkml:definitions>
  <inkml:trace contextRef="#ctx0" brushRef="#br0">1 1 24575,'12'0'0,"10"0"0,22 0 0,4 0 0,44 8 0,-17 1-597,20 9 597,-12-9 148,-29-2-148,10 0 0,-43-2 0,31 8 0,-31-4 0,19 3 449,-26-8-449,8 1 0,-13-2 0,6-2 0,-6 6 0,2-6 0,-3 3 0,4-1 0,-3-2 0,6 6 0,4-1 0,5 3 0,6 1 0,1 0 0,-1 0 0,1-4 0,0 3 0,-1-4 0,1 6 0,13-1 0,2-5 0,-6 3 0,-6-7 0,-21 6 0,2-6 0,-6 6 0,6-6 0,-6 3 0,6-1 0,-3-2 0,1 3 0,2-4 0,4 4 0,-2 1 0,6 0 0,-7 2 0,0-6 0,0 3 0,-4-4 0,0 0 0,-4 0 0,0 3 0,0-2 0,0 3 0,3-4 0,-2 0 0,6 3 0,4-2 0,-5 3 0,8-1 0,-10-2 0,4 6 0,-3-6 0,-2 2 0,-3-3 0,0 0 0,-3 4 0,2-3 0,-3 2 0,0 1 0,3-3 0,1 2 0,5-3 0,-1 0 0,3 0 0,-2 0 0,3 4 0,-4-3 0,3 2 0,-6-3 0,3 0 0,-4 0 0,3 0 0,-2 0 0,3 0 0,-4 0 0,-4 4 0,3-3 0,-2 2 0,3-3 0,3 0 0,2 0 0,-1 0 0,-1 0 0,-3 4 0,4-3 0,-3 2 0,2-3 0,-3 0 0,0 0 0,0 0 0,-3 4 0,2-3 0,-3 2 0,4-3 0,4 0 0,-4 4 0,4-3 0,-4 6 0,0-7 0,-4 8 0,3-8 0,-2 4 0,6-4 0,-2 3 0,3-2 0,-4 3 0,3-4 0,-2 0 0,-1 3 0,-1-2 0,-6 6 0,-1-6 0,-5 3 0,8-4 0,-5 0 0,9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6:11:17.200"/>
    </inkml:context>
    <inkml:brush xml:id="br0">
      <inkml:brushProperty name="width" value="0.035" units="cm"/>
      <inkml:brushProperty name="height" value="0.035" units="cm"/>
      <inkml:brushProperty name="color" value="#E71224"/>
    </inkml:brush>
  </inkml:definitions>
  <inkml:trace contextRef="#ctx0" brushRef="#br0">0 1 24575,'18'0'0,"15"0"0,0 0 0,45 8 0,8-6-735,-24 2 1,1 0 734,-12-4 0,-1 0 0,3 0 0,-2 0 357,21 0-357,-1 0 0,-14 0 0,-14 0 0,-13 4 0,-6-3 1112,-5 7-1112,-7-7 0,-1 3 0,-2-4 0,-1 3 0,-1-2 0,-2 3 0,6-4 0,-2 3 0,3-2 0,-4 3 0,10 0 0,-4-3 0,15 4 0,6-5 0,-1 0 0,-2 3 0,20-2 0,-26 3 0,40-4 0,-33 0 0,3 0 0,-17 0 0,3 4 0,-8 1 0,5 0 0,-8-1 0,-3-4 0,0 0 0,0 0 0,0 0 0,0 0 0,3 0 0,2 0 0,-1 0 0,3 0 0,-2 0 0,3 0 0,0 0 0,-4 0 0,-7 0 0,1 0 0,-2 0 0,9 0 0,-1 3 0,0-2 0,-4 3 0,0-4 0,3 0 0,-2 0 0,3 0 0,-1-4 0,-2 3 0,6-2 0,-6 3 0,6-4 0,-3 3 0,11-2 0,-2 3 0,2 0 0,-3 0 0,-4 0 0,-4 0 0,4 0 0,-8 0 0,4 0 0,-4 0 0,0 0 0,0 0 0,3 0 0,-2 0 0,6 0 0,4 0 0,-1 0 0,4 3 0,-6-2 0,-3 3 0,-2-4 0,-3 0 0,0 0 0,-3 3 0,2-2 0,1 3 0,1-4 0,6 0 0,-3 0 0,4 0 0,0 0 0,7 0 0,-9 0 0,14 0 0,-14 0 0,15 0 0,-12 0 0,2 3 0,-7-2 0,-4 3 0,0-4 0,3 0 0,-2 0 0,6 0 0,-2 0 0,3 0 0,-4 0 0,3 0 0,-2 0 0,-1 0 0,0 0 0,-1 0 0,-2 0 0,3 0 0,-4 0 0,-1 0 0,1 0 0,0 0 0,0 0 0,0 0 0,0 0 0,0 0 0,0 0 0,0 0 0,4 0 0,-4 0 0,4 0 0,-4 0 0,0 0 0,0 0 0,0 0 0,-4-4 0,3 3 0,-2-3 0,-1 1 0,0 2 0,-4-3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6:10:28.592"/>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6:10:30.679"/>
    </inkml:context>
    <inkml:brush xml:id="br0">
      <inkml:brushProperty name="width" value="0.2" units="cm"/>
      <inkml:brushProperty name="height" value="0.2" units="cm"/>
      <inkml:brushProperty name="color" value="#E71224"/>
    </inkml:brush>
  </inkml:definitions>
  <inkml:trace contextRef="#ctx0" brushRef="#br0">0 0 24575,'0'0'0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6:11:22.040"/>
    </inkml:context>
    <inkml:brush xml:id="br0">
      <inkml:brushProperty name="width" value="0.035" units="cm"/>
      <inkml:brushProperty name="height" value="0.035" units="cm"/>
      <inkml:brushProperty name="color" value="#E71224"/>
    </inkml:brush>
  </inkml:definitions>
  <inkml:trace contextRef="#ctx0" brushRef="#br0">1 9 24575,'34'4'0,"5"0"0,18-4 0,0 6 0,23-4 0,-17 4 0,17-6 0,-11 0 0,-9 0 0,-13 4 0,-17-3 0,-22 2 0,0-3 0,0 0 0,0 0 0,3 0 0,8 0 0,-1 0 0,4 0 0,1 0 0,-6 0 0,12 0 0,-11 0 0,4 0 0,-6-3 0,0 2 0,7-3 0,-6 4 0,6 0 0,-1 0 0,-4 4 0,5-4 0,-1 9 0,-4-8 0,11 3 0,-12 0 0,6-3 0,-7 2 0,0-3 0,0 0 0,-4 0 0,0 0 0,-1 0 0,-2 0 0,6 0 0,-6 0 0,6-3 0,-6 2 0,3-3 0,-4 4 0,3 0 0,2 0 0,3 0 0,0-4 0,0 4 0,0-4 0,0 4 0,0 0 0,0 0 0,7 0 0,-5 0 0,1 0 0,-11 3 0,-1-2 0,-2 3 0,3-4 0,3 0 0,8 0 0,-5 0 0,14 0 0,-14 0 0,9 0 0,-7 0 0,6 0 0,-4 0 0,4 0 0,-6 0 0,7 0 0,-9 0 0,8 0 0,-4 0 0,0 0 0,5 0 0,-7 0 0,-4-4 0,0 3 0,6-2 0,-4 3 0,5 0 0,-8-4 0,-3 3 0,4-2 0,0 3 0,4 0 0,0 0 0,0 0 0,7 0 0,-6 0 0,6 0 0,-11-4 0,3 3 0,-6-2 0,3 3 0,-1-4 0,-2 3 0,3-2 0,-5-1 0,1 3 0,0-3 0,0 4 0,0 0 0,0 0 0,0 0 0,0 0 0,4 0 0,-4 0 0,4 0 0,-4-3 0,0 2 0,0-3 0,0 4 0,0 0 0,3 0 0,-2 0 0,3 0 0,-4 0 0,3 0 0,-2 0 0,6 0 0,-6 0 0,6 0 0,4 0 0,-1 0 0,4 0 0,-6 0 0,-3 0 0,2 0 0,-3 0 0,1 0 0,-2 0 0,-3 0 0,0 0 0,0 0 0,0 0 0,0 0 0,0 0 0,0 0 0,0 0 0,0 0 0,0 0 0,-4 0 0,0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6:11:24.376"/>
    </inkml:context>
    <inkml:brush xml:id="br0">
      <inkml:brushProperty name="width" value="0.035" units="cm"/>
      <inkml:brushProperty name="height" value="0.035" units="cm"/>
      <inkml:brushProperty name="color" value="#E71224"/>
    </inkml:brush>
  </inkml:definitions>
  <inkml:trace contextRef="#ctx0" brushRef="#br0">0 0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9:19:57.801"/>
    </inkml:context>
    <inkml:brush xml:id="br0">
      <inkml:brushProperty name="width" value="0.05" units="cm"/>
      <inkml:brushProperty name="height" value="0.05" units="cm"/>
      <inkml:brushProperty name="color" value="#4472C4"/>
    </inkml:brush>
  </inkml:definitions>
  <inkml:trace contextRef="#ctx0" brushRef="#br0">1 1265 24575,'3'-3'0,"6"-1"0,-5-3 0,5 4 0,-2-3 0,-1 2 0,0-2 0,1 2 0,-4-4 0,3 3 0,-2-7 0,5 2 0,2-8 0,3 3 0,-3 0 0,-1 3 0,-1 2 0,1 0 0,0-3 0,-1 3 0,2-8 0,-1 4 0,3-10 0,-4 10 0,1-4 0,-3 8 0,3-3 0,-4 6 0,1-5 0,-1 5 0,-3-3 0,3 7 0,-5-3 0,5 5 0,-6-5 0,3 3 0,0-1 0,1-2 0,-1 3 0,3-4 0,-3 4 0,4-3 0,-4 2 0,6-5 0,-5-1 0,8-3 0,-5 0 0,7-6 0,-2 0 0,3-1 0,1-3 0,-5 4 0,3 2 0,-5-6 0,3 12 0,-4-4 0,1 2 0,-2 3 0,-1 0 0,1-2 0,-1 5 0,0-3 0,1 4 0,-1-1 0,1 1 0,-1-1 0,0 4 0,-2-3 0,2 2 0,0-8 0,1 4 0,2-4 0,-2 5 0,2 1 0,-2-4 0,5 3 0,-5-5 0,6 4 0,-6-1 0,2 3 0,0-1 0,-2 1 0,3-1 0,-1-2 0,-2 1 0,5-4 0,-5 5 0,8-11 0,-4 9 0,2-9 0,-1 11 0,-2-3 0,0 4 0,2-3 0,-5 1 0,3-1 0,-4 2 0,0 1 0,1 2 0,-4-1 0,3 4 0,-2-2 0,-1 0 0,3 2 0,-3-4 0,4 4 0,-1-5 0,1 2 0,-1 1 0,0 0 0,1 3 0,-1 0 0,-2-3 0,1-1 0,-1-2 0,2 2 0,1-1 0,-1 1 0,1 0 0,-1 1 0,3 1 0,-2-2 0,3 0 0,-4-1 0,0 4 0,1-5 0,-1 2 0,1 1 0,-4-3 0,3 5 0,-3-5 0,4 6 0,-1-6 0,1 5 0,2-5 0,1 3 0,0-1 0,2-2 0,-2 3 0,0-4 0,2 1 0,-5-1 0,3 1 0,-4-1 0,3 4 0,-4-3 0,3 5 0,-7-5 0,5 6 0,-3-3 0,1 0 0,1 2 0,-4-5 0,5 6 0,-3-3 0,4 3 0,-1-3 0,0 2 0,1-5 0,2 6 0,-2-6 0,5 2 0,-2-2 0,3-1 0,0 4 0,0-6 0,-3 8 0,-1-8 0,-2 8 0,-1-5 0,1 6 0,-4-6 0,3 5 0,0-5 0,1 3 0,3-4 0,-4 4 0,1-3 0,-1 2 0,0 1 0,-2-3 0,-1 5 0,-3-2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6:11:25.047"/>
    </inkml:context>
    <inkml:brush xml:id="br0">
      <inkml:brushProperty name="width" value="0.035" units="cm"/>
      <inkml:brushProperty name="height" value="0.035" units="cm"/>
      <inkml:brushProperty name="color" value="#E71224"/>
    </inkml:brush>
  </inkml:definitions>
  <inkml:trace contextRef="#ctx0" brushRef="#br0">1 0 24575,'0'0'0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6:11:25.576"/>
    </inkml:context>
    <inkml:brush xml:id="br0">
      <inkml:brushProperty name="width" value="0.035" units="cm"/>
      <inkml:brushProperty name="height" value="0.035" units="cm"/>
      <inkml:brushProperty name="color" value="#E71224"/>
    </inkml:brush>
  </inkml:definitions>
  <inkml:trace contextRef="#ctx0" brushRef="#br0">0 1 24575,'0'0'0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6:11:26.007"/>
    </inkml:context>
    <inkml:brush xml:id="br0">
      <inkml:brushProperty name="width" value="0.035" units="cm"/>
      <inkml:brushProperty name="height" value="0.035" units="cm"/>
      <inkml:brushProperty name="color" value="#E71224"/>
    </inkml:brush>
  </inkml:definitions>
  <inkml:trace contextRef="#ctx0" brushRef="#br0">1 0 24575,'4'0'0,"0"0"0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6:11:26.414"/>
    </inkml:context>
    <inkml:brush xml:id="br0">
      <inkml:brushProperty name="width" value="0.035" units="cm"/>
      <inkml:brushProperty name="height" value="0.035" units="cm"/>
      <inkml:brushProperty name="color" value="#E71224"/>
    </inkml:brush>
  </inkml:definitions>
  <inkml:trace contextRef="#ctx0" brushRef="#br0">1 0 24575,'0'0'0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6:11:26.838"/>
    </inkml:context>
    <inkml:brush xml:id="br0">
      <inkml:brushProperty name="width" value="0.035" units="cm"/>
      <inkml:brushProperty name="height" value="0.035" units="cm"/>
      <inkml:brushProperty name="color" value="#E71224"/>
    </inkml:brush>
  </inkml:definitions>
  <inkml:trace contextRef="#ctx0" brushRef="#br0">1 0 24575,'0'0'0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6:11:29.854"/>
    </inkml:context>
    <inkml:brush xml:id="br0">
      <inkml:brushProperty name="width" value="0.035" units="cm"/>
      <inkml:brushProperty name="height" value="0.035" units="cm"/>
      <inkml:brushProperty name="color" value="#E71224"/>
    </inkml:brush>
  </inkml:definitions>
  <inkml:trace contextRef="#ctx0" brushRef="#br0">0 0 24575,'0'0'0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6:11:30.376"/>
    </inkml:context>
    <inkml:brush xml:id="br0">
      <inkml:brushProperty name="width" value="0.035" units="cm"/>
      <inkml:brushProperty name="height" value="0.035" units="cm"/>
      <inkml:brushProperty name="color" value="#E71224"/>
    </inkml:brush>
  </inkml:definitions>
  <inkml:trace contextRef="#ctx0" brushRef="#br0">0 1 24575,'0'0'0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6:11:30.758"/>
    </inkml:context>
    <inkml:brush xml:id="br0">
      <inkml:brushProperty name="width" value="0.035" units="cm"/>
      <inkml:brushProperty name="height" value="0.035" units="cm"/>
      <inkml:brushProperty name="color" value="#E71224"/>
    </inkml:brush>
  </inkml:definitions>
  <inkml:trace contextRef="#ctx0" brushRef="#br0">78 1 8191,'-30'0'0,"9"0"1265,3 0 1,13 0 0,2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6:11:31.030"/>
    </inkml:context>
    <inkml:brush xml:id="br0">
      <inkml:brushProperty name="width" value="0.035" units="cm"/>
      <inkml:brushProperty name="height" value="0.035" units="cm"/>
      <inkml:brushProperty name="color" value="#E71224"/>
    </inkml:brush>
  </inkml:definitions>
  <inkml:trace contextRef="#ctx0" brushRef="#br0">0 1 24575,'0'0'0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6:11:31.406"/>
    </inkml:context>
    <inkml:brush xml:id="br0">
      <inkml:brushProperty name="width" value="0.035" units="cm"/>
      <inkml:brushProperty name="height" value="0.035" units="cm"/>
      <inkml:brushProperty name="color" value="#E71224"/>
    </inkml:brush>
  </inkml:definitions>
  <inkml:trace contextRef="#ctx0" brushRef="#br0">9 0 24575,'-5'0'0,"2"0"0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9:20:10.392"/>
    </inkml:context>
    <inkml:brush xml:id="br0">
      <inkml:brushProperty name="width" value="0.05" units="cm"/>
      <inkml:brushProperty name="height" value="0.05" units="cm"/>
      <inkml:brushProperty name="color" value="#4472C4"/>
    </inkml:brush>
  </inkml:definitions>
  <inkml:trace contextRef="#ctx0" brushRef="#br0">1 266 24575,'6'-3'0,"5"-9"0,2-2 0,0 1 0,2 1 0,-8 9 0,2-4 0,-3 4 0,-2-3 0,5 5 0,-5-5 0,8 3 0,-5-4 0,0 1 0,-2 2 0,-4-2 0,5 6 0,-3-6 0,4 5 0,-1-2 0,0 0 0,1 3 0,-1-6 0,1 2 0,2-2 0,-2-1 0,2 4 0,1-6 0,-3 7 0,2-6 0,-3 7 0,1-5 0,2 6 0,-2-6 0,2 2 0,-2 1 0,-1 0 0,1 3 0,-1 0 0,0-3 0,1 2 0,-1-2 0,1 3 0,-4-3 0,3 3 0,-3-3 0,4 3 0,-1 0 0,1 0 0,-1-3 0,0 2 0,1-5 0,-1 5 0,0-1 0,1 2 0,-1 0 0,1-3 0,-1-1 0,0 0 0,1 2 0,-1-1 0,4 2 0,-3-2 0,2 0 0,-3 2 0,1-1 0,-1-1 0,1 2 0,-1-5 0,0 5 0,1-4 0,-1 4 0,0-5 0,1 5 0,-4-1 0,0 2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6:11:31.734"/>
    </inkml:context>
    <inkml:brush xml:id="br0">
      <inkml:brushProperty name="width" value="0.035" units="cm"/>
      <inkml:brushProperty name="height" value="0.035" units="cm"/>
      <inkml:brushProperty name="color" value="#E71224"/>
    </inkml:brush>
  </inkml:definitions>
  <inkml:trace contextRef="#ctx0" brushRef="#br0">1 1 24575,'0'0'0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6:11:35.023"/>
    </inkml:context>
    <inkml:brush xml:id="br0">
      <inkml:brushProperty name="width" value="0.035" units="cm"/>
      <inkml:brushProperty name="height" value="0.035" units="cm"/>
      <inkml:brushProperty name="color" value="#E71224"/>
    </inkml:brush>
  </inkml:definitions>
  <inkml:trace contextRef="#ctx0" brushRef="#br0">1 1 24575,'0'0'0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6:11:35.591"/>
    </inkml:context>
    <inkml:brush xml:id="br0">
      <inkml:brushProperty name="width" value="0.035" units="cm"/>
      <inkml:brushProperty name="height" value="0.035" units="cm"/>
      <inkml:brushProperty name="color" value="#E71224"/>
    </inkml:brush>
  </inkml:definitions>
  <inkml:trace contextRef="#ctx0" brushRef="#br0">1 1 24575,'4'0'0,"0"0"0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6:11:36.087"/>
    </inkml:context>
    <inkml:brush xml:id="br0">
      <inkml:brushProperty name="width" value="0.035" units="cm"/>
      <inkml:brushProperty name="height" value="0.035" units="cm"/>
      <inkml:brushProperty name="color" value="#E71224"/>
    </inkml:brush>
  </inkml:definitions>
  <inkml:trace contextRef="#ctx0" brushRef="#br0">1 1 24575,'0'0'0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6:10:22.815"/>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6:11:41.384"/>
    </inkml:context>
    <inkml:brush xml:id="br0">
      <inkml:brushProperty name="width" value="0.035" units="cm"/>
      <inkml:brushProperty name="height" value="0.035" units="cm"/>
      <inkml:brushProperty name="color" value="#E71224"/>
    </inkml:brush>
  </inkml:definitions>
  <inkml:trace contextRef="#ctx0" brushRef="#br0">0 0 24575,'0'16'0,"0"-3"0,7 2 0,0 4 0,5 5 0,-3 0 0,1 5 0,-1-12 0,-1 6 0,0-7 0,0 0 0,-3 0 0,5 0 0,-8-4 0,9 0 0,-7-4 0,1 3 0,2-2 0,-3 3 0,1-4 0,2 3 0,-3-5 0,4 4 0,0-2 0,-4 1 0,3 3 0,-6-4 0,6-4 0,-6 3 0,6-2 0,-6 2 0,6 1 0,-2 4 0,3-7 0,0 10 0,-1-7 0,1 8 0,4-3 0,-3 2 0,6-6 0,-6 6 0,6-6 0,-6 2 0,2-3 0,-3 0 0,-3 0 0,-2 0 0,1 0 0,0-3 0,4 2 0,0 1 0,0 0 0,0 8 0,0-4 0,0 0 0,3 0 0,-2-1 0,3 2 0,-1-1 0,-2 3 0,6-2 0,-9-1 0,8 3 0,-9-6 0,7 6 0,-4-6 0,0 3 0,-1-4 0,-2 0 0,2 0 0,-6 0 0,2 0 0,1-4 0,-3 3 0,6-3 0,-6 4 0,2 0 0,1 4 0,0-3 0,1 6 0,2-6 0,-3 6 0,4-6 0,0 6 0,-4-6 0,3 2 0,1 1 0,-2-3 0,4-1 0,-5 2 0,3-4 0,0 5 0,-4-3 0,3 0 0,-2 0 0,-1 3 0,7-2 0,-6 3 0,7-4 0,-4 3 0,3 2 0,-2 3 0,2 0 0,-3 0 0,4 0 0,-3 0 0,2 0 0,-3-4 0,-3 0 0,2-1 0,-3-2 0,1 3 0,-2-4 0,1 0 0,-4 3 0,4-2 0,0 3 0,1 6 0,7-4 0,-1 15 0,0-12 0,-2 6 0,-1-7 0,-3 0 0,5 0 0,-4-7 0,6 11 0,-4-9 0,1 11 0,3-6 0,-3 0 0,6-3 0,-6-2 0,2 1 0,-3-3 0,0 2 0,-4-3 0,3-3 0,-2 2 0,-1-3 0,3 4 0,-2-3 0,3 5 0,0-4 0,-4 5 0,3-7 0,-2 4 0,2-8 0,-2 7 0,2-2 0,-3 3 0,4-4 0,-3 3 0,2-6 0,-3 6 0,4-6 0,0 6 0,0-2 0,0-1 0,0 3 0,0-6 0,3 6 0,-2-6 0,3 6 0,-4-6 0,0 6 0,-4-3 0,3 1 0,-2-2 0,-1 1 0,3-3 0,-6 6 0,6-6 0,-3 6 0,4-6 0,0 6 0,0-6 0,-3 6 0,2-7 0,-6 8 0,6-8 0,-3 7 0,4-6 0,0 3 0,0-4 0,-4 3 0,3 2 0,-2-1 0,3 0 0,-4-1 0,3 2 0,-6 3 0,6-4 0,-2 0 0,3-4 0,-1 0 0,-2 0 0,-2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6:10:21.311"/>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6:11:44.568"/>
    </inkml:context>
    <inkml:brush xml:id="br0">
      <inkml:brushProperty name="width" value="0.035" units="cm"/>
      <inkml:brushProperty name="height" value="0.035" units="cm"/>
      <inkml:brushProperty name="color" value="#E71224"/>
    </inkml:brush>
  </inkml:definitions>
  <inkml:trace contextRef="#ctx0" brushRef="#br0">0 0 24575,'8'0'0,"-3"4"0,-2 0 0,-3 4 0,4 4 0,-3 0 0,2 4 0,-3 7 0,0-6 0,0 12 0,9-5 0,0 19 0,14 2 0,-1 12 0,1 0 0,10-6 0,-19-14 0,20-7 0,-20-14 0,8 2 0,-6-5 0,-3 2 0,2-6 0,-6 2 0,2-3 0,1 4 0,-3-4 0,2 8 0,1-4 0,0 4 0,4 0 0,-3 0 0,2 0 0,-3-4 0,4 4 0,0-8 0,0 8 0,7-7 0,-5 3 0,11-2 0,-12 2 0,6-2 0,-1 7 0,2-7 0,14 13 0,-6-11 0,-1 5 0,-8-8 0,-7-1 0,0 4 0,0 0 0,0 4 0,0 0 0,0-3 0,0 2 0,0-6 0,-3 6 0,-2-6 0,-3 2 0,4 1 0,-4-4 0,8 8 0,-8-8 0,8 8 0,-4-8 0,0 8 0,0-8 0,-4 4 0,0-8 0,-4 7 0,3-6 0,-2 7 0,-1-4 0,0 10 0,-1-4 0,2 8 0,3-6 0,0 0 0,-1 0 0,1-3 0,0-2 0,-3-3 0,2-3 0,-3 2 0,4-3 0,0 1 0,0 2 0,0-3 0,0 4 0,0-4 0,0 4 0,0-4 0,3 7 0,-2-2 0,6 3 0,-2-1 0,3-2 0,0 3 0,0-4 0,-4 3 0,10-1 0,-2 3 0,4-4 0,5 1 0,-4-1 0,5 6 0,-6-5 0,-1 4 0,-11-10 0,0 3 0,-4-3 0,-4 4 0,3-3 0,-6 2 0,6-3 0,-6 4 0,6 0 0,-3 0 0,4 0 0,0-4 0,-3 4 0,-2-4 0,1 0 0,0 3 0,4-6 0,0 10 0,-4-9 0,0 5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6:10:19.351"/>
    </inkml:context>
    <inkml:brush xml:id="br0">
      <inkml:brushProperty name="width" value="0.2" units="cm"/>
      <inkml:brushProperty name="height" value="0.2" units="cm"/>
      <inkml:brushProperty name="color" value="#E71224"/>
    </inkml:brush>
  </inkml:definitions>
  <inkml:trace contextRef="#ctx0" brushRef="#br0">0 0 24575,'0'0'0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6:11:47.967"/>
    </inkml:context>
    <inkml:brush xml:id="br0">
      <inkml:brushProperty name="width" value="0.035" units="cm"/>
      <inkml:brushProperty name="height" value="0.035" units="cm"/>
      <inkml:brushProperty name="color" value="#E71224"/>
    </inkml:brush>
  </inkml:definitions>
  <inkml:trace contextRef="#ctx0" brushRef="#br0">1 1 24575,'4'3'0,"7"-2"0,-2 3 0,9 9 0,0 4 0,19 7 0,-15-2 0,31-1 0,-32-4 0,31 10 0,-25-7 0,15-1 0,-11 0 0,-1-3 0,-6-1 0,-5-5 0,-4-3 0,-6-6 0,3 6 0,-4-3 0,0 4 0,3 0 0,2 4 0,-1-3 0,3 2 0,-2-3 0,3-3 0,-4 2 0,0-3 0,-4 4 0,3-4 0,2 7 0,-1-6 0,3 11 0,-6-11 0,3 6 0,-4-7 0,0 4 0,-1 0 0,5 0 0,0 0 0,1 3 0,8-1 0,-7 5 0,5-1 0,-7-2 0,-1 0 0,5 3 0,-2-2 0,4 3 0,-9-4 0,3-1 0,-4-2 0,0 3 0,0-1 0,0-2 0,0 6 0,-1-6 0,5 3 0,-3-1 0,2 2 0,1 3 0,7-8 0,-5 3 0,7-3 0,-8 5 0,3 3 0,0 0 0,0 0 0,0-7 0,0 5 0,0-9 0,0 7 0,0-4 0,0 0 0,0 3 0,0-2 0,0 6 0,12 9 0,-2-3 0,15 20 0,-4-9 0,12 5 0,2-2 0,-12-12 0,1-4 0,-22-8 0,5-5 0,-7 1 0,0 1 0,0 1 0,-4 2 0,3-3 0,-6 0 0,3-4 0,-4 3 0,0-6 0,-4 6 0,3 1 0,-6 1 0,2 3 0,-3-4 0,4 0 0,-3 3 0,6-5 0,-6 4 0,2-5 0,-3 3 0,0 0 0,4-1 0,-7-2 0,6 2 0,-7-3 0,8 1 0,-3 2 0,6-3 0,-6 4 0,6 0 0,-3 0 0,0 0 0,4-4 0,-8 4 0,7-8 0,-6 7 0,6-6 0,-6 6 0,6-6 0,-2 6 0,3-2 0,0-1 0,0 3 0,0-6 0,-1 6 0,5-2 0,-3-1 0,6 0 0,-6-4 0,-8 0 0,4 0 0,-8 0 0,11 0 0,0 0 0,0 0 0,0 0 0,-4 0 0,0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9:20:13.480"/>
    </inkml:context>
    <inkml:brush xml:id="br0">
      <inkml:brushProperty name="width" value="0.05" units="cm"/>
      <inkml:brushProperty name="height" value="0.05" units="cm"/>
      <inkml:brushProperty name="color" value="#4472C4"/>
    </inkml:brush>
  </inkml:definitions>
  <inkml:trace contextRef="#ctx0" brushRef="#br0">41 489 24575,'-4'-6'0,"-1"-4"0,4 3 0,-6-10 0,6 5 0,-5-3 0,5-3 0,-2 7 0,3-4 0,0-3 0,-3 10 0,3-10 0,-3 11 0,3-2 0,-3 2 0,2-2 0,-2 1 0,3-1 0,0 3 0,0-1 0,0 1 0,0-1 0,0 1 0,0-1 0,0 1 0,0-1 0,0-2 0,0 1 0,0-9 0,3 6 0,-2-5 0,2 7 0,-3-1 0,0 0 0,0-3 0,0 3 0,0-2 0,0 5 0,0-3 0,0 4 0,0-1 0,0 1 0,0-1 0,0 1 0,0-1 0,0 1 0,0-1 0,0 1 0,0-1 0,0 1 0,0-1 0,0 1 0,0 2 0,0 1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6:10:17.743"/>
    </inkml:context>
    <inkml:brush xml:id="br0">
      <inkml:brushProperty name="width" value="0.2" units="cm"/>
      <inkml:brushProperty name="height" value="0.2" units="cm"/>
      <inkml:brushProperty name="color" value="#E71224"/>
    </inkml:brush>
  </inkml:definitions>
  <inkml:trace contextRef="#ctx0" brushRef="#br0">1 0 24575,'0'0'0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6:11:51.600"/>
    </inkml:context>
    <inkml:brush xml:id="br0">
      <inkml:brushProperty name="width" value="0.035" units="cm"/>
      <inkml:brushProperty name="height" value="0.035" units="cm"/>
      <inkml:brushProperty name="color" value="#E71224"/>
    </inkml:brush>
  </inkml:definitions>
  <inkml:trace contextRef="#ctx0" brushRef="#br0">0 1 24575,'12'7'0,"7"4"0,10 17 0,9 5 0,11 3 0,6 9 0,-9-18 0,12 10 0,-1-17 0,3 7 0,9-4 0,-24 2 0,-2-5 0,-19-3 0,-5-7 0,2-2 0,-10-1 0,7-3 0,-11 1 0,1-2 0,-3 4 0,2-1 0,-6 5 0,6-3 0,1 0 0,11 6 0,-2-5 0,6 4 0,-1-4 0,2 0 0,7 2 0,-7-2 0,5 1 0,-5-1 0,18-4 0,-15 3 0,14-7 0,-23 6 0,4-2 0,-6-1 0,0 3 0,-3-6 0,-2 3 0,-3-1 0,0-2 0,4 6 0,0-6 0,4 3 0,-3-4 0,2 0 0,-6 3 0,6-2 0,-3 3 0,1-4 0,5 3 0,-8-2 0,5 2 0,-7-3 0,0 4 0,0-3 0,0 2 0,0 1 0,0 0 0,3 1 0,-2 2 0,3-3 0,-4 4 0,3-3 0,-2-2 0,6-3 0,-2 4 0,3 0 0,-4 1 0,0-2 0,-4 1 0,-1-4 0,5 4 0,-3-4 0,10 4 0,-6 0 0,3 0 0,-5 3 0,-3-6 0,0 6 0,0-6 0,0 6 0,0-6 0,0 3 0,0-1 0,0-2 0,0 6 0,0-6 0,-4 6 0,3-6 0,-2 3 0,-1-1 0,3-2 0,-2 6 0,3-3 0,-1 4 0,1-3 0,0 2 0,0-6 0,0 6 0,4-3 0,-3 1 0,2 2 0,-3-6 0,-3 6 0,2-3 0,-3 0 0,4 4 0,0-4 0,0 4 0,3-4 0,2 7 0,-1-6 0,0 7 0,-1-4 0,-2-4 0,3 3 0,-4-6 0,0 6 0,0-2 0,-1 3 0,1-1 0,0 1 0,4-3 0,-7 2 0,6-6 0,-10 6 0,6-6 0,-6 2 0,2-3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6:10:14.607"/>
    </inkml:context>
    <inkml:brush xml:id="br0">
      <inkml:brushProperty name="width" value="0.2" units="cm"/>
      <inkml:brushProperty name="height" value="0.2" units="cm"/>
      <inkml:brushProperty name="color" value="#E71224"/>
    </inkml:brush>
  </inkml:definitions>
  <inkml:trace contextRef="#ctx0" brushRef="#br0">0 0 24575,'0'0'0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6:10:16.103"/>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6:11:56.288"/>
    </inkml:context>
    <inkml:brush xml:id="br0">
      <inkml:brushProperty name="width" value="0.035" units="cm"/>
      <inkml:brushProperty name="height" value="0.035" units="cm"/>
      <inkml:brushProperty name="color" value="#E71224"/>
    </inkml:brush>
  </inkml:definitions>
  <inkml:trace contextRef="#ctx0" brushRef="#br0">0 1 24575,'16'4'0,"7"0"0,1 0 0,6-2 0,24 2 0,-5-4 0,19 0 0,1 0 0,-21 0 0,6 0 0,-23 0 0,-7 0 0,5 0 0,-15 0 0,14 0 0,-14 0 0,8 0 0,-6 0 0,0 0 0,-3 0 0,2 0 0,-6 0 0,6 0 0,-6 0 0,6 0 0,-6 0 0,6 0 0,-3 0 0,4 0 0,0 0 0,-3 0 0,2 0 0,4 0 0,-2 0 0,12 0 0,-11 0 0,4 0 0,1 0 0,1 0 0,7 5 0,-1 0 0,-6 1 0,5-2 0,-11-4 0,4 4 0,-6-3 0,0 2 0,-3-3 0,2 4 0,-6-3 0,6 2 0,-3-3 0,4 4 0,10-3 0,-7 6 0,7-6 0,-10 9 0,6-8 0,-4 9 0,5-10 0,-1 7 0,-8-7 0,14 8 0,-17-8 0,7 3 0,-10 0 0,3-3 0,2 2 0,-1-3 0,10 0 0,-12 0 0,8 4 0,-6-3 0,0 2 0,10-3 0,3 5 0,-5-1 0,8 2 0,-14-3 0,5 1 0,-4 0 0,-2 1 0,-1-2 0,3-3 0,-6 4 0,3-3 0,-5 2 0,5-3 0,-3 0 0,-1 4 0,-1-3 0,-3 2 0,4-3 0,0 0 0,0 0 0,4 0 0,-3 4 0,6-3 0,-6 2 0,6-3 0,-6 0 0,6 4 0,-3-4 0,4 4 0,0 0 0,-3-4 0,-2 4 0,-3-4 0,0 0 0,0 0 0,0 0 0,-4 3 0,7-2 0,-6 3 0,10-4 0,-6 0 0,3 0 0,6 0 0,-4 0 0,5 0 0,2 4 0,-10-2 0,10 6 0,-8-8 0,-1 7 0,3-6 0,-6 3 0,6-4 0,-6 0 0,3 0 0,-4 0 0,0 0 0,0 0 0,3 0 0,-2 3 0,2-2 0,-3 3 0,0-4 0,4 0 0,-3 0 0,2 0 0,-3 0 0,-3 0 0,-2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6:11:58.288"/>
    </inkml:context>
    <inkml:brush xml:id="br0">
      <inkml:brushProperty name="width" value="0.035" units="cm"/>
      <inkml:brushProperty name="height" value="0.035" units="cm"/>
      <inkml:brushProperty name="color" value="#E71224"/>
    </inkml:brush>
  </inkml:definitions>
  <inkml:trace contextRef="#ctx0" brushRef="#br0">0 0 24575,'0'0'0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6:11:58.662"/>
    </inkml:context>
    <inkml:brush xml:id="br0">
      <inkml:brushProperty name="width" value="0.035" units="cm"/>
      <inkml:brushProperty name="height" value="0.035" units="cm"/>
      <inkml:brushProperty name="color" value="#E71224"/>
    </inkml:brush>
  </inkml:definitions>
  <inkml:trace contextRef="#ctx0" brushRef="#br0">0 1 24575,'0'0'0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6:11:58.982"/>
    </inkml:context>
    <inkml:brush xml:id="br0">
      <inkml:brushProperty name="width" value="0.035" units="cm"/>
      <inkml:brushProperty name="height" value="0.035" units="cm"/>
      <inkml:brushProperty name="color" value="#E71224"/>
    </inkml:brush>
  </inkml:definitions>
  <inkml:trace contextRef="#ctx0" brushRef="#br0">0 1 24575,'0'0'0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6:11:59.334"/>
    </inkml:context>
    <inkml:brush xml:id="br0">
      <inkml:brushProperty name="width" value="0.035" units="cm"/>
      <inkml:brushProperty name="height" value="0.035" units="cm"/>
      <inkml:brushProperty name="color" value="#E71224"/>
    </inkml:brush>
  </inkml:definitions>
  <inkml:trace contextRef="#ctx0" brushRef="#br0">1 1 24575,'0'0'0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16:11:59.686"/>
    </inkml:context>
    <inkml:brush xml:id="br0">
      <inkml:brushProperty name="width" value="0.035" units="cm"/>
      <inkml:brushProperty name="height" value="0.035" units="cm"/>
      <inkml:brushProperty name="color" value="#E71224"/>
    </inkml:brush>
  </inkml:definitions>
  <inkml:trace contextRef="#ctx0" brushRef="#br0">8 1 24575,'-4'0'0,"0"0"0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6999B9-7757-9346-98A0-B9FC7AC9715F}" type="datetimeFigureOut">
              <a:rPr lang="en-BE" smtClean="0"/>
              <a:t>8/29/25</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267E3F-B5B6-F84C-83C2-C4235BA0155F}" type="slidenum">
              <a:rPr lang="en-BE" smtClean="0"/>
              <a:t>‹#›</a:t>
            </a:fld>
            <a:endParaRPr lang="en-BE"/>
          </a:p>
        </p:txBody>
      </p:sp>
    </p:spTree>
    <p:extLst>
      <p:ext uri="{BB962C8B-B14F-4D97-AF65-F5344CB8AC3E}">
        <p14:creationId xmlns:p14="http://schemas.microsoft.com/office/powerpoint/2010/main" val="210456128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a:p>
        </p:txBody>
      </p:sp>
    </p:spTree>
    <p:extLst>
      <p:ext uri="{BB962C8B-B14F-4D97-AF65-F5344CB8AC3E}">
        <p14:creationId xmlns:p14="http://schemas.microsoft.com/office/powerpoint/2010/main" val="10060616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001" dirty="0"/>
              <a:t>The constant speeds simplification makes it possible to calculate the aircraft effective exposed area from aircraft parameters only</a:t>
            </a:r>
          </a:p>
        </p:txBody>
      </p:sp>
    </p:spTree>
    <p:extLst>
      <p:ext uri="{BB962C8B-B14F-4D97-AF65-F5344CB8AC3E}">
        <p14:creationId xmlns:p14="http://schemas.microsoft.com/office/powerpoint/2010/main" val="2823767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001" dirty="0"/>
              <a:t>I couldn’t resist to use this hilarious illustration by Sydney Harris</a:t>
            </a:r>
          </a:p>
        </p:txBody>
      </p:sp>
    </p:spTree>
    <p:extLst>
      <p:ext uri="{BB962C8B-B14F-4D97-AF65-F5344CB8AC3E}">
        <p14:creationId xmlns:p14="http://schemas.microsoft.com/office/powerpoint/2010/main" val="34003834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001" dirty="0"/>
              <a:t>Aircraft probability density is just counting of dots in each cell in each hour per aircraft type</a:t>
            </a:r>
          </a:p>
        </p:txBody>
      </p:sp>
    </p:spTree>
    <p:extLst>
      <p:ext uri="{BB962C8B-B14F-4D97-AF65-F5344CB8AC3E}">
        <p14:creationId xmlns:p14="http://schemas.microsoft.com/office/powerpoint/2010/main" val="858188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001" dirty="0"/>
              <a:t>Before falling, space debris tend to fly circular orbits.</a:t>
            </a:r>
          </a:p>
          <a:p>
            <a:pPr marL="0" marR="0" lvl="0" indent="0" algn="l" defTabSz="914400" rtl="0" eaLnBrk="1" fontAlgn="auto" latinLnBrk="0" hangingPunct="1">
              <a:lnSpc>
                <a:spcPct val="100000"/>
              </a:lnSpc>
              <a:spcBef>
                <a:spcPts val="0"/>
              </a:spcBef>
              <a:spcAft>
                <a:spcPts val="0"/>
              </a:spcAft>
              <a:buClrTx/>
              <a:buSzTx/>
              <a:buFontTx/>
              <a:buNone/>
              <a:tabLst/>
              <a:defRPr/>
            </a:pPr>
            <a:r>
              <a:rPr lang="en-001" dirty="0"/>
              <a:t>Unpredictable effects of atmospheric drag due to variable atmosferic density (day/night/solar activities/…) and gravitational effects (equatorial bulge/…), make longitudinal density uniformily distributed, i.e. </a:t>
            </a:r>
            <a:r>
              <a:rPr lang="en-001" b="1" dirty="0"/>
              <a:t>completely unknown</a:t>
            </a:r>
            <a:endParaRPr lang="en-001"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001" b="1" dirty="0"/>
          </a:p>
        </p:txBody>
      </p:sp>
    </p:spTree>
    <p:extLst>
      <p:ext uri="{BB962C8B-B14F-4D97-AF65-F5344CB8AC3E}">
        <p14:creationId xmlns:p14="http://schemas.microsoft.com/office/powerpoint/2010/main" val="2416405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001" dirty="0"/>
              <a:t>Combine all densities foe all satellites and their different inclinations: you obtain to right bottom plot.</a:t>
            </a:r>
          </a:p>
          <a:p>
            <a:r>
              <a:rPr lang="en-001" dirty="0"/>
              <a:t>Transfer the right bottom density graph (and constant density on longitude) to the hex cell and you get the right top map.</a:t>
            </a:r>
          </a:p>
        </p:txBody>
      </p:sp>
    </p:spTree>
    <p:extLst>
      <p:ext uri="{BB962C8B-B14F-4D97-AF65-F5344CB8AC3E}">
        <p14:creationId xmlns:p14="http://schemas.microsoft.com/office/powerpoint/2010/main" val="40543375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001" dirty="0"/>
              <a:t>Canary Islands flow probably also including South America one</a:t>
            </a:r>
          </a:p>
        </p:txBody>
      </p:sp>
    </p:spTree>
    <p:extLst>
      <p:ext uri="{BB962C8B-B14F-4D97-AF65-F5344CB8AC3E}">
        <p14:creationId xmlns:p14="http://schemas.microsoft.com/office/powerpoint/2010/main" val="150126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001" dirty="0"/>
              <a:t>Note the highest HEX over Heathrow in the map</a:t>
            </a:r>
          </a:p>
        </p:txBody>
      </p:sp>
    </p:spTree>
    <p:extLst>
      <p:ext uri="{BB962C8B-B14F-4D97-AF65-F5344CB8AC3E}">
        <p14:creationId xmlns:p14="http://schemas.microsoft.com/office/powerpoint/2010/main" val="3143985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001" dirty="0"/>
              <a:t>Let’s pass the message that reproducibility is SCIENCE</a:t>
            </a:r>
          </a:p>
        </p:txBody>
      </p:sp>
    </p:spTree>
    <p:extLst>
      <p:ext uri="{BB962C8B-B14F-4D97-AF65-F5344CB8AC3E}">
        <p14:creationId xmlns:p14="http://schemas.microsoft.com/office/powerpoint/2010/main" val="40282837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001" dirty="0"/>
              <a:t>And let’s thank those who did share code and believed in reproducibility; and those doing the heavy duty on data collection/cleanup/…</a:t>
            </a:r>
          </a:p>
        </p:txBody>
      </p:sp>
    </p:spTree>
    <p:extLst>
      <p:ext uri="{BB962C8B-B14F-4D97-AF65-F5344CB8AC3E}">
        <p14:creationId xmlns:p14="http://schemas.microsoft.com/office/powerpoint/2010/main" val="32716991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001" dirty="0"/>
              <a:t>Outlook for future work</a:t>
            </a:r>
          </a:p>
        </p:txBody>
      </p:sp>
    </p:spTree>
    <p:extLst>
      <p:ext uri="{BB962C8B-B14F-4D97-AF65-F5344CB8AC3E}">
        <p14:creationId xmlns:p14="http://schemas.microsoft.com/office/powerpoint/2010/main" val="1836386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a:p>
        </p:txBody>
      </p:sp>
    </p:spTree>
    <p:extLst>
      <p:ext uri="{BB962C8B-B14F-4D97-AF65-F5344CB8AC3E}">
        <p14:creationId xmlns:p14="http://schemas.microsoft.com/office/powerpoint/2010/main" val="29020991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dirty="0"/>
          </a:p>
        </p:txBody>
      </p:sp>
    </p:spTree>
    <p:extLst>
      <p:ext uri="{BB962C8B-B14F-4D97-AF65-F5344CB8AC3E}">
        <p14:creationId xmlns:p14="http://schemas.microsoft.com/office/powerpoint/2010/main" val="934283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001" dirty="0"/>
              <a:t>While we focus on uncontrolled re-entries, the analysis applies to controlled ones (launch failures, controlled end-of-life satellite re-entry)</a:t>
            </a:r>
          </a:p>
          <a:p>
            <a:r>
              <a:rPr lang="en-001" dirty="0"/>
              <a:t>IMPORTANT: we focus on impact on AIRBORNE portion of a flight.</a:t>
            </a:r>
            <a:br>
              <a:rPr lang="en-001" dirty="0"/>
            </a:br>
            <a:r>
              <a:rPr lang="en-001" dirty="0"/>
              <a:t>The pictures shown are just to impress ;-)</a:t>
            </a:r>
          </a:p>
        </p:txBody>
      </p:sp>
    </p:spTree>
    <p:extLst>
      <p:ext uri="{BB962C8B-B14F-4D97-AF65-F5344CB8AC3E}">
        <p14:creationId xmlns:p14="http://schemas.microsoft.com/office/powerpoint/2010/main" val="4162085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dirty="0"/>
          </a:p>
        </p:txBody>
      </p:sp>
    </p:spTree>
    <p:extLst>
      <p:ext uri="{BB962C8B-B14F-4D97-AF65-F5344CB8AC3E}">
        <p14:creationId xmlns:p14="http://schemas.microsoft.com/office/powerpoint/2010/main" val="1115129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001" dirty="0"/>
              <a:t>This is to show inconsistent measures from different ANSPs to a re-entry event: mix of closures and non-zero rate measures</a:t>
            </a:r>
          </a:p>
        </p:txBody>
      </p:sp>
    </p:spTree>
    <p:extLst>
      <p:ext uri="{BB962C8B-B14F-4D97-AF65-F5344CB8AC3E}">
        <p14:creationId xmlns:p14="http://schemas.microsoft.com/office/powerpoint/2010/main" val="2609876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001" dirty="0"/>
              <a:t>Who we are and the area we focus on: FIRs for our 43 Member States. In fact we use a bounding box including it.</a:t>
            </a:r>
          </a:p>
          <a:p>
            <a:r>
              <a:rPr lang="en-001" dirty="0"/>
              <a:t>We analyse the geographical bounding box enclosing the NM Area.</a:t>
            </a:r>
          </a:p>
          <a:p>
            <a:r>
              <a:rPr lang="en-001" dirty="0"/>
              <a:t>Past approaches used proxies to flight densities such population density and ADS-B position reports (BUT all of them, ground/airborn, general aviation, …AND no coverage outside landmasses)</a:t>
            </a:r>
          </a:p>
        </p:txBody>
      </p:sp>
    </p:spTree>
    <p:extLst>
      <p:ext uri="{BB962C8B-B14F-4D97-AF65-F5344CB8AC3E}">
        <p14:creationId xmlns:p14="http://schemas.microsoft.com/office/powerpoint/2010/main" val="3046481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001" dirty="0"/>
              <a:t>All the game is about combining aircraft probability densities with debris impact probability densities</a:t>
            </a:r>
          </a:p>
        </p:txBody>
      </p:sp>
    </p:spTree>
    <p:extLst>
      <p:ext uri="{BB962C8B-B14F-4D97-AF65-F5344CB8AC3E}">
        <p14:creationId xmlns:p14="http://schemas.microsoft.com/office/powerpoint/2010/main" val="3274127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001" dirty="0"/>
              <a:t>Vertically falling debris is a pretty good approx…some calculations give 86 degrees.</a:t>
            </a:r>
            <a:br>
              <a:rPr lang="en-001" dirty="0"/>
            </a:br>
            <a:r>
              <a:rPr lang="en-001" dirty="0"/>
              <a:t>The assumption for 1 debris 1 piece is a semplification because break down can and usually creates a shower of pieces (but many will burn out then)…but hey we need to survive complexity.</a:t>
            </a:r>
          </a:p>
          <a:p>
            <a:r>
              <a:rPr lang="en-001" dirty="0"/>
              <a:t>Constant speeds are a good and simplifying compromize.</a:t>
            </a:r>
          </a:p>
          <a:p>
            <a:r>
              <a:rPr lang="en-001" dirty="0"/>
              <a:t>Similarly sampling of trajectories at 30 s makes computational complexity manageable.</a:t>
            </a:r>
          </a:p>
          <a:p>
            <a:endParaRPr lang="en-001" dirty="0"/>
          </a:p>
        </p:txBody>
      </p:sp>
    </p:spTree>
    <p:extLst>
      <p:ext uri="{BB962C8B-B14F-4D97-AF65-F5344CB8AC3E}">
        <p14:creationId xmlns:p14="http://schemas.microsoft.com/office/powerpoint/2010/main" val="36119486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a:p>
        </p:txBody>
      </p:sp>
    </p:spTree>
    <p:extLst>
      <p:ext uri="{BB962C8B-B14F-4D97-AF65-F5344CB8AC3E}">
        <p14:creationId xmlns:p14="http://schemas.microsoft.com/office/powerpoint/2010/main" val="36885402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B21D0F0-6684-55E6-641A-BFC21D620BF5}"/>
              </a:ext>
            </a:extLst>
          </p:cNvPr>
          <p:cNvSpPr/>
          <p:nvPr userDrawn="1"/>
        </p:nvSpPr>
        <p:spPr>
          <a:xfrm>
            <a:off x="-1" y="0"/>
            <a:ext cx="12192001" cy="6874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w</a:t>
            </a:r>
          </a:p>
        </p:txBody>
      </p:sp>
      <p:sp>
        <p:nvSpPr>
          <p:cNvPr id="2" name="Title 1">
            <a:extLst>
              <a:ext uri="{FF2B5EF4-FFF2-40B4-BE49-F238E27FC236}">
                <a16:creationId xmlns:a16="http://schemas.microsoft.com/office/drawing/2014/main" id="{335D1348-E7A8-CF70-5BB2-3C6A85CEA3B2}"/>
              </a:ext>
            </a:extLst>
          </p:cNvPr>
          <p:cNvSpPr>
            <a:spLocks noGrp="1"/>
          </p:cNvSpPr>
          <p:nvPr>
            <p:ph type="ctrTitle" hasCustomPrompt="1"/>
          </p:nvPr>
        </p:nvSpPr>
        <p:spPr>
          <a:xfrm>
            <a:off x="5759668" y="856743"/>
            <a:ext cx="5865711" cy="2387600"/>
          </a:xfrm>
        </p:spPr>
        <p:txBody>
          <a:bodyPr anchor="b">
            <a:normAutofit/>
          </a:bodyPr>
          <a:lstStyle>
            <a:lvl1pPr algn="r">
              <a:defRPr sz="3600"/>
            </a:lvl1pPr>
          </a:lstStyle>
          <a:p>
            <a:r>
              <a:rPr lang="en-GB" dirty="0"/>
              <a:t>Click to edit</a:t>
            </a:r>
            <a:br>
              <a:rPr lang="en-GB" dirty="0"/>
            </a:br>
            <a:r>
              <a:rPr lang="en-GB" dirty="0"/>
              <a:t>Master title style</a:t>
            </a:r>
            <a:endParaRPr lang="en-BE" dirty="0"/>
          </a:p>
        </p:txBody>
      </p:sp>
      <p:sp>
        <p:nvSpPr>
          <p:cNvPr id="3" name="Subtitle 2">
            <a:extLst>
              <a:ext uri="{FF2B5EF4-FFF2-40B4-BE49-F238E27FC236}">
                <a16:creationId xmlns:a16="http://schemas.microsoft.com/office/drawing/2014/main" id="{B1FC4D3A-C864-D5F7-A972-C5947DD2712E}"/>
              </a:ext>
            </a:extLst>
          </p:cNvPr>
          <p:cNvSpPr>
            <a:spLocks noGrp="1"/>
          </p:cNvSpPr>
          <p:nvPr>
            <p:ph type="subTitle" idx="1"/>
          </p:nvPr>
        </p:nvSpPr>
        <p:spPr>
          <a:xfrm>
            <a:off x="5759669" y="3336418"/>
            <a:ext cx="5865711" cy="792667"/>
          </a:xfrm>
        </p:spPr>
        <p:txBody>
          <a:bodyPr/>
          <a:lstStyle>
            <a:lvl1pPr marL="0" indent="0" algn="r">
              <a:buNone/>
              <a:defRPr sz="2400">
                <a:solidFill>
                  <a:srgbClr val="2990EA"/>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E" dirty="0"/>
          </a:p>
        </p:txBody>
      </p:sp>
      <p:sp>
        <p:nvSpPr>
          <p:cNvPr id="7" name="Freeform 6">
            <a:extLst>
              <a:ext uri="{FF2B5EF4-FFF2-40B4-BE49-F238E27FC236}">
                <a16:creationId xmlns:a16="http://schemas.microsoft.com/office/drawing/2014/main" id="{AE3502E5-0A00-509E-6ACF-A8E942FFA31F}"/>
              </a:ext>
            </a:extLst>
          </p:cNvPr>
          <p:cNvSpPr/>
          <p:nvPr userDrawn="1"/>
        </p:nvSpPr>
        <p:spPr>
          <a:xfrm>
            <a:off x="-1" y="1"/>
            <a:ext cx="7814133" cy="6874551"/>
          </a:xfrm>
          <a:custGeom>
            <a:avLst/>
            <a:gdLst>
              <a:gd name="connsiteX0" fmla="*/ 7123176 w 7123176"/>
              <a:gd name="connsiteY0" fmla="*/ 0 h 6949440"/>
              <a:gd name="connsiteX1" fmla="*/ 310896 w 7123176"/>
              <a:gd name="connsiteY1" fmla="*/ 6949440 h 6949440"/>
              <a:gd name="connsiteX2" fmla="*/ 0 w 7123176"/>
              <a:gd name="connsiteY2" fmla="*/ 6949440 h 6949440"/>
              <a:gd name="connsiteX3" fmla="*/ 0 w 7123176"/>
              <a:gd name="connsiteY3" fmla="*/ 0 h 6949440"/>
              <a:gd name="connsiteX4" fmla="*/ 82296 w 7123176"/>
              <a:gd name="connsiteY4" fmla="*/ 0 h 6949440"/>
              <a:gd name="connsiteX5" fmla="*/ 7123176 w 7123176"/>
              <a:gd name="connsiteY5" fmla="*/ 0 h 6949440"/>
              <a:gd name="connsiteX0" fmla="*/ 7123176 w 7123176"/>
              <a:gd name="connsiteY0" fmla="*/ 0 h 6949440"/>
              <a:gd name="connsiteX1" fmla="*/ 979671 w 7123176"/>
              <a:gd name="connsiteY1" fmla="*/ 6261280 h 6949440"/>
              <a:gd name="connsiteX2" fmla="*/ 0 w 7123176"/>
              <a:gd name="connsiteY2" fmla="*/ 6949440 h 6949440"/>
              <a:gd name="connsiteX3" fmla="*/ 0 w 7123176"/>
              <a:gd name="connsiteY3" fmla="*/ 0 h 6949440"/>
              <a:gd name="connsiteX4" fmla="*/ 82296 w 7123176"/>
              <a:gd name="connsiteY4" fmla="*/ 0 h 6949440"/>
              <a:gd name="connsiteX5" fmla="*/ 7123176 w 7123176"/>
              <a:gd name="connsiteY5" fmla="*/ 0 h 6949440"/>
              <a:gd name="connsiteX0" fmla="*/ 7123176 w 7123176"/>
              <a:gd name="connsiteY0" fmla="*/ 0 h 6261280"/>
              <a:gd name="connsiteX1" fmla="*/ 979671 w 7123176"/>
              <a:gd name="connsiteY1" fmla="*/ 6261280 h 6261280"/>
              <a:gd name="connsiteX2" fmla="*/ 0 w 7123176"/>
              <a:gd name="connsiteY2" fmla="*/ 6261280 h 6261280"/>
              <a:gd name="connsiteX3" fmla="*/ 0 w 7123176"/>
              <a:gd name="connsiteY3" fmla="*/ 0 h 6261280"/>
              <a:gd name="connsiteX4" fmla="*/ 82296 w 7123176"/>
              <a:gd name="connsiteY4" fmla="*/ 0 h 6261280"/>
              <a:gd name="connsiteX5" fmla="*/ 7123176 w 7123176"/>
              <a:gd name="connsiteY5" fmla="*/ 0 h 6261280"/>
              <a:gd name="connsiteX0" fmla="*/ 7123176 w 7123176"/>
              <a:gd name="connsiteY0" fmla="*/ 0 h 6265587"/>
              <a:gd name="connsiteX1" fmla="*/ 979671 w 7123176"/>
              <a:gd name="connsiteY1" fmla="*/ 6261280 h 6265587"/>
              <a:gd name="connsiteX2" fmla="*/ 0 w 7123176"/>
              <a:gd name="connsiteY2" fmla="*/ 6261280 h 6265587"/>
              <a:gd name="connsiteX3" fmla="*/ 0 w 7123176"/>
              <a:gd name="connsiteY3" fmla="*/ 0 h 6265587"/>
              <a:gd name="connsiteX4" fmla="*/ 82296 w 7123176"/>
              <a:gd name="connsiteY4" fmla="*/ 0 h 6265587"/>
              <a:gd name="connsiteX5" fmla="*/ 7123176 w 7123176"/>
              <a:gd name="connsiteY5" fmla="*/ 0 h 6265587"/>
              <a:gd name="connsiteX0" fmla="*/ 7123176 w 7123176"/>
              <a:gd name="connsiteY0" fmla="*/ 0 h 6280708"/>
              <a:gd name="connsiteX1" fmla="*/ 950593 w 7123176"/>
              <a:gd name="connsiteY1" fmla="*/ 6280708 h 6280708"/>
              <a:gd name="connsiteX2" fmla="*/ 0 w 7123176"/>
              <a:gd name="connsiteY2" fmla="*/ 6261280 h 6280708"/>
              <a:gd name="connsiteX3" fmla="*/ 0 w 7123176"/>
              <a:gd name="connsiteY3" fmla="*/ 0 h 6280708"/>
              <a:gd name="connsiteX4" fmla="*/ 82296 w 7123176"/>
              <a:gd name="connsiteY4" fmla="*/ 0 h 6280708"/>
              <a:gd name="connsiteX5" fmla="*/ 7123176 w 7123176"/>
              <a:gd name="connsiteY5" fmla="*/ 0 h 6280708"/>
              <a:gd name="connsiteX0" fmla="*/ 7123176 w 7123176"/>
              <a:gd name="connsiteY0" fmla="*/ 0 h 6293133"/>
              <a:gd name="connsiteX1" fmla="*/ 950593 w 7123176"/>
              <a:gd name="connsiteY1" fmla="*/ 6280708 h 6293133"/>
              <a:gd name="connsiteX2" fmla="*/ 0 w 7123176"/>
              <a:gd name="connsiteY2" fmla="*/ 6290422 h 6293133"/>
              <a:gd name="connsiteX3" fmla="*/ 0 w 7123176"/>
              <a:gd name="connsiteY3" fmla="*/ 0 h 6293133"/>
              <a:gd name="connsiteX4" fmla="*/ 82296 w 7123176"/>
              <a:gd name="connsiteY4" fmla="*/ 0 h 6293133"/>
              <a:gd name="connsiteX5" fmla="*/ 7123176 w 7123176"/>
              <a:gd name="connsiteY5" fmla="*/ 0 h 6293133"/>
              <a:gd name="connsiteX0" fmla="*/ 7123176 w 7123176"/>
              <a:gd name="connsiteY0" fmla="*/ 0 h 6280708"/>
              <a:gd name="connsiteX1" fmla="*/ 950593 w 7123176"/>
              <a:gd name="connsiteY1" fmla="*/ 6280708 h 6280708"/>
              <a:gd name="connsiteX2" fmla="*/ 0 w 7123176"/>
              <a:gd name="connsiteY2" fmla="*/ 6274560 h 6280708"/>
              <a:gd name="connsiteX3" fmla="*/ 0 w 7123176"/>
              <a:gd name="connsiteY3" fmla="*/ 0 h 6280708"/>
              <a:gd name="connsiteX4" fmla="*/ 82296 w 7123176"/>
              <a:gd name="connsiteY4" fmla="*/ 0 h 6280708"/>
              <a:gd name="connsiteX5" fmla="*/ 7123176 w 7123176"/>
              <a:gd name="connsiteY5" fmla="*/ 0 h 6280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3176" h="6280708">
                <a:moveTo>
                  <a:pt x="7123176" y="0"/>
                </a:moveTo>
                <a:lnTo>
                  <a:pt x="950593" y="6280708"/>
                </a:lnTo>
                <a:lnTo>
                  <a:pt x="0" y="6274560"/>
                </a:lnTo>
                <a:lnTo>
                  <a:pt x="0" y="0"/>
                </a:lnTo>
                <a:lnTo>
                  <a:pt x="82296" y="0"/>
                </a:lnTo>
                <a:lnTo>
                  <a:pt x="7123176" y="0"/>
                </a:lnTo>
                <a:close/>
              </a:path>
            </a:pathLst>
          </a:custGeom>
          <a:solidFill>
            <a:srgbClr val="0132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8" name="Picture 7" descr="A logo on a black background&#10;&#10;Description automatically generated">
            <a:extLst>
              <a:ext uri="{FF2B5EF4-FFF2-40B4-BE49-F238E27FC236}">
                <a16:creationId xmlns:a16="http://schemas.microsoft.com/office/drawing/2014/main" id="{464B43B6-5307-EA12-18EA-2B295563B68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9691" y="412253"/>
            <a:ext cx="2735261" cy="1526275"/>
          </a:xfrm>
          <a:prstGeom prst="rect">
            <a:avLst/>
          </a:prstGeom>
        </p:spPr>
      </p:pic>
      <p:pic>
        <p:nvPicPr>
          <p:cNvPr id="9" name="Picture 8" descr="A logo with colorful letters and a star&#10;&#10;Description automatically generated">
            <a:extLst>
              <a:ext uri="{FF2B5EF4-FFF2-40B4-BE49-F238E27FC236}">
                <a16:creationId xmlns:a16="http://schemas.microsoft.com/office/drawing/2014/main" id="{692A0F4B-5EA4-2A80-244A-6AABC745CD5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04338" y="5765256"/>
            <a:ext cx="4315632" cy="792667"/>
          </a:xfrm>
          <a:prstGeom prst="rect">
            <a:avLst/>
          </a:prstGeom>
        </p:spPr>
      </p:pic>
      <p:pic>
        <p:nvPicPr>
          <p:cNvPr id="4" name="Graphic 3">
            <a:extLst>
              <a:ext uri="{FF2B5EF4-FFF2-40B4-BE49-F238E27FC236}">
                <a16:creationId xmlns:a16="http://schemas.microsoft.com/office/drawing/2014/main" id="{35F3649D-E7D2-21C8-6A42-425F7422FBB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271000" y="101600"/>
            <a:ext cx="2844800" cy="888439"/>
          </a:xfrm>
          <a:prstGeom prst="rect">
            <a:avLst/>
          </a:prstGeom>
        </p:spPr>
      </p:pic>
    </p:spTree>
    <p:extLst>
      <p:ext uri="{BB962C8B-B14F-4D97-AF65-F5344CB8AC3E}">
        <p14:creationId xmlns:p14="http://schemas.microsoft.com/office/powerpoint/2010/main" val="142339016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FC536-3E01-06BD-0B95-802B1D09A9C0}"/>
              </a:ext>
            </a:extLst>
          </p:cNvPr>
          <p:cNvSpPr>
            <a:spLocks noGrp="1"/>
          </p:cNvSpPr>
          <p:nvPr>
            <p:ph type="title"/>
          </p:nvPr>
        </p:nvSpPr>
        <p:spPr/>
        <p:txBody>
          <a:bodyPr/>
          <a:lstStyle/>
          <a:p>
            <a:r>
              <a:rPr lang="en-GB"/>
              <a:t>Click to edit Master title style</a:t>
            </a:r>
            <a:endParaRPr lang="en-BE"/>
          </a:p>
        </p:txBody>
      </p:sp>
    </p:spTree>
    <p:extLst>
      <p:ext uri="{BB962C8B-B14F-4D97-AF65-F5344CB8AC3E}">
        <p14:creationId xmlns:p14="http://schemas.microsoft.com/office/powerpoint/2010/main" val="3367863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59962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364E3-F172-ECEB-1D89-62094A34F65A}"/>
              </a:ext>
            </a:extLst>
          </p:cNvPr>
          <p:cNvSpPr>
            <a:spLocks noGrp="1"/>
          </p:cNvSpPr>
          <p:nvPr>
            <p:ph type="title"/>
          </p:nvPr>
        </p:nvSpPr>
        <p:spPr>
          <a:xfrm>
            <a:off x="839788" y="457200"/>
            <a:ext cx="3932237" cy="1600200"/>
          </a:xfrm>
        </p:spPr>
        <p:txBody>
          <a:bodyPr anchor="t"/>
          <a:lstStyle>
            <a:lvl1pPr>
              <a:defRPr sz="3200"/>
            </a:lvl1pPr>
          </a:lstStyle>
          <a:p>
            <a:r>
              <a:rPr lang="en-GB" dirty="0"/>
              <a:t>Click to edit Master title style</a:t>
            </a:r>
            <a:endParaRPr lang="en-BE" dirty="0"/>
          </a:p>
        </p:txBody>
      </p:sp>
      <p:sp>
        <p:nvSpPr>
          <p:cNvPr id="3" name="Picture Placeholder 2">
            <a:extLst>
              <a:ext uri="{FF2B5EF4-FFF2-40B4-BE49-F238E27FC236}">
                <a16:creationId xmlns:a16="http://schemas.microsoft.com/office/drawing/2014/main" id="{B32B9B16-7479-05ED-689A-0B7257399EB8}"/>
              </a:ext>
            </a:extLst>
          </p:cNvPr>
          <p:cNvSpPr>
            <a:spLocks noGrp="1"/>
          </p:cNvSpPr>
          <p:nvPr>
            <p:ph type="pic" idx="1"/>
          </p:nvPr>
        </p:nvSpPr>
        <p:spPr>
          <a:xfrm>
            <a:off x="5183188" y="536029"/>
            <a:ext cx="5768591" cy="532502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2E21EEF9-A407-43E0-94EF-F6451363CB68}"/>
              </a:ext>
            </a:extLst>
          </p:cNvPr>
          <p:cNvSpPr>
            <a:spLocks noGrp="1"/>
          </p:cNvSpPr>
          <p:nvPr>
            <p:ph type="body" sz="half" idx="2"/>
          </p:nvPr>
        </p:nvSpPr>
        <p:spPr>
          <a:xfrm>
            <a:off x="839788" y="2057400"/>
            <a:ext cx="3932237" cy="3811588"/>
          </a:xfrm>
        </p:spPr>
        <p:txBody>
          <a:bodyPr>
            <a:normAutofit/>
          </a:bodyPr>
          <a:lstStyle>
            <a:lvl1pPr marL="0" indent="0">
              <a:buNone/>
              <a:defRPr sz="2000">
                <a:solidFill>
                  <a:srgbClr val="2990EA"/>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Tree>
    <p:extLst>
      <p:ext uri="{BB962C8B-B14F-4D97-AF65-F5344CB8AC3E}">
        <p14:creationId xmlns:p14="http://schemas.microsoft.com/office/powerpoint/2010/main" val="29803680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2FC87-3AE3-44F0-6161-9D37620FDDA0}"/>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F97D7A23-35CC-F2D3-B1D1-3157443E796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Tree>
    <p:extLst>
      <p:ext uri="{BB962C8B-B14F-4D97-AF65-F5344CB8AC3E}">
        <p14:creationId xmlns:p14="http://schemas.microsoft.com/office/powerpoint/2010/main" val="1770142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5E892-6F7E-F030-2E74-B941A65F01DE}"/>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9DC0BA61-AA92-92BC-2D64-3960E2EB7DAB}"/>
              </a:ext>
            </a:extLst>
          </p:cNvPr>
          <p:cNvSpPr>
            <a:spLocks noGrp="1"/>
          </p:cNvSpPr>
          <p:nvPr>
            <p:ph sz="half" idx="1"/>
          </p:nvPr>
        </p:nvSpPr>
        <p:spPr>
          <a:xfrm>
            <a:off x="438807"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B44DFF0D-3453-8A2F-8E74-15867D10B4AD}"/>
              </a:ext>
            </a:extLst>
          </p:cNvPr>
          <p:cNvSpPr>
            <a:spLocks noGrp="1"/>
          </p:cNvSpPr>
          <p:nvPr>
            <p:ph sz="half" idx="2"/>
          </p:nvPr>
        </p:nvSpPr>
        <p:spPr>
          <a:xfrm>
            <a:off x="5993524"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Tree>
    <p:extLst>
      <p:ext uri="{BB962C8B-B14F-4D97-AF65-F5344CB8AC3E}">
        <p14:creationId xmlns:p14="http://schemas.microsoft.com/office/powerpoint/2010/main" val="2830096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FC536-3E01-06BD-0B95-802B1D09A9C0}"/>
              </a:ext>
            </a:extLst>
          </p:cNvPr>
          <p:cNvSpPr>
            <a:spLocks noGrp="1"/>
          </p:cNvSpPr>
          <p:nvPr>
            <p:ph type="title"/>
          </p:nvPr>
        </p:nvSpPr>
        <p:spPr/>
        <p:txBody>
          <a:bodyPr/>
          <a:lstStyle/>
          <a:p>
            <a:r>
              <a:rPr lang="en-GB"/>
              <a:t>Click to edit Master title style</a:t>
            </a:r>
            <a:endParaRPr lang="en-BE"/>
          </a:p>
        </p:txBody>
      </p:sp>
    </p:spTree>
    <p:extLst>
      <p:ext uri="{BB962C8B-B14F-4D97-AF65-F5344CB8AC3E}">
        <p14:creationId xmlns:p14="http://schemas.microsoft.com/office/powerpoint/2010/main" val="27519774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60640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364E3-F172-ECEB-1D89-62094A34F65A}"/>
              </a:ext>
            </a:extLst>
          </p:cNvPr>
          <p:cNvSpPr>
            <a:spLocks noGrp="1"/>
          </p:cNvSpPr>
          <p:nvPr>
            <p:ph type="title"/>
          </p:nvPr>
        </p:nvSpPr>
        <p:spPr>
          <a:xfrm>
            <a:off x="839788" y="457200"/>
            <a:ext cx="3932237" cy="1600200"/>
          </a:xfrm>
        </p:spPr>
        <p:txBody>
          <a:bodyPr anchor="t"/>
          <a:lstStyle>
            <a:lvl1pPr>
              <a:defRPr sz="3200"/>
            </a:lvl1pPr>
          </a:lstStyle>
          <a:p>
            <a:r>
              <a:rPr lang="en-GB" dirty="0"/>
              <a:t>Click to edit Master title style</a:t>
            </a:r>
            <a:endParaRPr lang="en-BE" dirty="0"/>
          </a:p>
        </p:txBody>
      </p:sp>
      <p:sp>
        <p:nvSpPr>
          <p:cNvPr id="3" name="Picture Placeholder 2">
            <a:extLst>
              <a:ext uri="{FF2B5EF4-FFF2-40B4-BE49-F238E27FC236}">
                <a16:creationId xmlns:a16="http://schemas.microsoft.com/office/drawing/2014/main" id="{B32B9B16-7479-05ED-689A-0B7257399EB8}"/>
              </a:ext>
            </a:extLst>
          </p:cNvPr>
          <p:cNvSpPr>
            <a:spLocks noGrp="1"/>
          </p:cNvSpPr>
          <p:nvPr>
            <p:ph type="pic" idx="1"/>
          </p:nvPr>
        </p:nvSpPr>
        <p:spPr>
          <a:xfrm>
            <a:off x="5183188" y="536029"/>
            <a:ext cx="5768591" cy="532502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2E21EEF9-A407-43E0-94EF-F6451363CB68}"/>
              </a:ext>
            </a:extLst>
          </p:cNvPr>
          <p:cNvSpPr>
            <a:spLocks noGrp="1"/>
          </p:cNvSpPr>
          <p:nvPr>
            <p:ph type="body" sz="half" idx="2"/>
          </p:nvPr>
        </p:nvSpPr>
        <p:spPr>
          <a:xfrm>
            <a:off x="839788" y="2057400"/>
            <a:ext cx="3932237" cy="3811588"/>
          </a:xfrm>
        </p:spPr>
        <p:txBody>
          <a:bodyPr>
            <a:normAutofit/>
          </a:bodyPr>
          <a:lstStyle>
            <a:lvl1pPr marL="0" indent="0">
              <a:buNone/>
              <a:defRPr sz="2000">
                <a:solidFill>
                  <a:srgbClr val="00B0F0"/>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Tree>
    <p:extLst>
      <p:ext uri="{BB962C8B-B14F-4D97-AF65-F5344CB8AC3E}">
        <p14:creationId xmlns:p14="http://schemas.microsoft.com/office/powerpoint/2010/main" val="3642904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2FC87-3AE3-44F0-6161-9D37620FDDA0}"/>
              </a:ext>
            </a:extLst>
          </p:cNvPr>
          <p:cNvSpPr>
            <a:spLocks noGrp="1"/>
          </p:cNvSpPr>
          <p:nvPr>
            <p:ph type="title"/>
          </p:nvPr>
        </p:nvSpPr>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F97D7A23-35CC-F2D3-B1D1-3157443E79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Tree>
    <p:extLst>
      <p:ext uri="{BB962C8B-B14F-4D97-AF65-F5344CB8AC3E}">
        <p14:creationId xmlns:p14="http://schemas.microsoft.com/office/powerpoint/2010/main" val="372220923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5E892-6F7E-F030-2E74-B941A65F01DE}"/>
              </a:ext>
            </a:extLst>
          </p:cNvPr>
          <p:cNvSpPr>
            <a:spLocks noGrp="1"/>
          </p:cNvSpPr>
          <p:nvPr>
            <p:ph type="title"/>
          </p:nvPr>
        </p:nvSpPr>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9DC0BA61-AA92-92BC-2D64-3960E2EB7DAB}"/>
              </a:ext>
            </a:extLst>
          </p:cNvPr>
          <p:cNvSpPr>
            <a:spLocks noGrp="1"/>
          </p:cNvSpPr>
          <p:nvPr>
            <p:ph sz="half" idx="1"/>
          </p:nvPr>
        </p:nvSpPr>
        <p:spPr>
          <a:xfrm>
            <a:off x="438807"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Content Placeholder 3">
            <a:extLst>
              <a:ext uri="{FF2B5EF4-FFF2-40B4-BE49-F238E27FC236}">
                <a16:creationId xmlns:a16="http://schemas.microsoft.com/office/drawing/2014/main" id="{B44DFF0D-3453-8A2F-8E74-15867D10B4AD}"/>
              </a:ext>
            </a:extLst>
          </p:cNvPr>
          <p:cNvSpPr>
            <a:spLocks noGrp="1"/>
          </p:cNvSpPr>
          <p:nvPr>
            <p:ph sz="half" idx="2"/>
          </p:nvPr>
        </p:nvSpPr>
        <p:spPr>
          <a:xfrm>
            <a:off x="5993524"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Tree>
    <p:extLst>
      <p:ext uri="{BB962C8B-B14F-4D97-AF65-F5344CB8AC3E}">
        <p14:creationId xmlns:p14="http://schemas.microsoft.com/office/powerpoint/2010/main" val="288132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FC536-3E01-06BD-0B95-802B1D09A9C0}"/>
              </a:ext>
            </a:extLst>
          </p:cNvPr>
          <p:cNvSpPr>
            <a:spLocks noGrp="1"/>
          </p:cNvSpPr>
          <p:nvPr>
            <p:ph type="title"/>
          </p:nvPr>
        </p:nvSpPr>
        <p:spPr/>
        <p:txBody>
          <a:bodyPr/>
          <a:lstStyle/>
          <a:p>
            <a:r>
              <a:rPr lang="en-US"/>
              <a:t>Click to edit Master title style</a:t>
            </a:r>
            <a:endParaRPr lang="en-BE"/>
          </a:p>
        </p:txBody>
      </p:sp>
    </p:spTree>
    <p:extLst>
      <p:ext uri="{BB962C8B-B14F-4D97-AF65-F5344CB8AC3E}">
        <p14:creationId xmlns:p14="http://schemas.microsoft.com/office/powerpoint/2010/main" val="1945833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0570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364E3-F172-ECEB-1D89-62094A34F65A}"/>
              </a:ext>
            </a:extLst>
          </p:cNvPr>
          <p:cNvSpPr>
            <a:spLocks noGrp="1"/>
          </p:cNvSpPr>
          <p:nvPr>
            <p:ph type="title"/>
          </p:nvPr>
        </p:nvSpPr>
        <p:spPr>
          <a:xfrm>
            <a:off x="839788" y="457200"/>
            <a:ext cx="3932237" cy="1600200"/>
          </a:xfrm>
        </p:spPr>
        <p:txBody>
          <a:bodyPr anchor="t"/>
          <a:lstStyle>
            <a:lvl1pPr>
              <a:defRPr sz="3200"/>
            </a:lvl1pPr>
          </a:lstStyle>
          <a:p>
            <a:r>
              <a:rPr lang="en-US"/>
              <a:t>Click to edit Master title style</a:t>
            </a:r>
            <a:endParaRPr lang="en-BE" dirty="0"/>
          </a:p>
        </p:txBody>
      </p:sp>
      <p:sp>
        <p:nvSpPr>
          <p:cNvPr id="3" name="Picture Placeholder 2">
            <a:extLst>
              <a:ext uri="{FF2B5EF4-FFF2-40B4-BE49-F238E27FC236}">
                <a16:creationId xmlns:a16="http://schemas.microsoft.com/office/drawing/2014/main" id="{B32B9B16-7479-05ED-689A-0B7257399EB8}"/>
              </a:ext>
            </a:extLst>
          </p:cNvPr>
          <p:cNvSpPr>
            <a:spLocks noGrp="1"/>
          </p:cNvSpPr>
          <p:nvPr>
            <p:ph type="pic" idx="1"/>
          </p:nvPr>
        </p:nvSpPr>
        <p:spPr>
          <a:xfrm>
            <a:off x="5183188" y="536029"/>
            <a:ext cx="5768591" cy="532502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BE"/>
          </a:p>
        </p:txBody>
      </p:sp>
      <p:sp>
        <p:nvSpPr>
          <p:cNvPr id="4" name="Text Placeholder 3">
            <a:extLst>
              <a:ext uri="{FF2B5EF4-FFF2-40B4-BE49-F238E27FC236}">
                <a16:creationId xmlns:a16="http://schemas.microsoft.com/office/drawing/2014/main" id="{2E21EEF9-A407-43E0-94EF-F6451363CB68}"/>
              </a:ext>
            </a:extLst>
          </p:cNvPr>
          <p:cNvSpPr>
            <a:spLocks noGrp="1"/>
          </p:cNvSpPr>
          <p:nvPr>
            <p:ph type="body" sz="half" idx="2"/>
          </p:nvPr>
        </p:nvSpPr>
        <p:spPr>
          <a:xfrm>
            <a:off x="839788" y="2057400"/>
            <a:ext cx="3932237" cy="3811588"/>
          </a:xfrm>
        </p:spPr>
        <p:txBody>
          <a:bodyPr>
            <a:normAutofit/>
          </a:bodyPr>
          <a:lstStyle>
            <a:lvl1pPr marL="0" indent="0">
              <a:buNone/>
              <a:defRPr sz="2000">
                <a:solidFill>
                  <a:srgbClr val="2990EA"/>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536625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B21D0F0-6684-55E6-641A-BFC21D620BF5}"/>
              </a:ext>
            </a:extLst>
          </p:cNvPr>
          <p:cNvSpPr/>
          <p:nvPr userDrawn="1"/>
        </p:nvSpPr>
        <p:spPr>
          <a:xfrm>
            <a:off x="-1" y="0"/>
            <a:ext cx="12192001" cy="6874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dirty="0"/>
              <a:t>w</a:t>
            </a:r>
          </a:p>
        </p:txBody>
      </p:sp>
      <p:sp>
        <p:nvSpPr>
          <p:cNvPr id="2" name="Title 1">
            <a:extLst>
              <a:ext uri="{FF2B5EF4-FFF2-40B4-BE49-F238E27FC236}">
                <a16:creationId xmlns:a16="http://schemas.microsoft.com/office/drawing/2014/main" id="{335D1348-E7A8-CF70-5BB2-3C6A85CEA3B2}"/>
              </a:ext>
            </a:extLst>
          </p:cNvPr>
          <p:cNvSpPr>
            <a:spLocks noGrp="1"/>
          </p:cNvSpPr>
          <p:nvPr>
            <p:ph type="ctrTitle" hasCustomPrompt="1"/>
          </p:nvPr>
        </p:nvSpPr>
        <p:spPr>
          <a:xfrm>
            <a:off x="5759668" y="856743"/>
            <a:ext cx="5865711" cy="2387600"/>
          </a:xfrm>
        </p:spPr>
        <p:txBody>
          <a:bodyPr anchor="b">
            <a:normAutofit/>
          </a:bodyPr>
          <a:lstStyle>
            <a:lvl1pPr algn="r">
              <a:defRPr sz="3600"/>
            </a:lvl1pPr>
          </a:lstStyle>
          <a:p>
            <a:r>
              <a:rPr lang="en-GB" dirty="0"/>
              <a:t>Click to edit</a:t>
            </a:r>
            <a:br>
              <a:rPr lang="en-GB" dirty="0"/>
            </a:br>
            <a:r>
              <a:rPr lang="en-GB" dirty="0"/>
              <a:t>Master title style</a:t>
            </a:r>
            <a:endParaRPr lang="en-BE" dirty="0"/>
          </a:p>
        </p:txBody>
      </p:sp>
      <p:sp>
        <p:nvSpPr>
          <p:cNvPr id="3" name="Subtitle 2">
            <a:extLst>
              <a:ext uri="{FF2B5EF4-FFF2-40B4-BE49-F238E27FC236}">
                <a16:creationId xmlns:a16="http://schemas.microsoft.com/office/drawing/2014/main" id="{B1FC4D3A-C864-D5F7-A972-C5947DD2712E}"/>
              </a:ext>
            </a:extLst>
          </p:cNvPr>
          <p:cNvSpPr>
            <a:spLocks noGrp="1"/>
          </p:cNvSpPr>
          <p:nvPr>
            <p:ph type="subTitle" idx="1"/>
          </p:nvPr>
        </p:nvSpPr>
        <p:spPr>
          <a:xfrm>
            <a:off x="5759669" y="3336418"/>
            <a:ext cx="5865711" cy="792667"/>
          </a:xfrm>
        </p:spPr>
        <p:txBody>
          <a:bodyPr/>
          <a:lstStyle>
            <a:lvl1pPr marL="0" indent="0" algn="r">
              <a:buNone/>
              <a:defRPr sz="2400">
                <a:solidFill>
                  <a:srgbClr val="2990EA"/>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BE" dirty="0"/>
          </a:p>
        </p:txBody>
      </p:sp>
      <p:sp>
        <p:nvSpPr>
          <p:cNvPr id="7" name="Freeform 6">
            <a:extLst>
              <a:ext uri="{FF2B5EF4-FFF2-40B4-BE49-F238E27FC236}">
                <a16:creationId xmlns:a16="http://schemas.microsoft.com/office/drawing/2014/main" id="{AE3502E5-0A00-509E-6ACF-A8E942FFA31F}"/>
              </a:ext>
            </a:extLst>
          </p:cNvPr>
          <p:cNvSpPr/>
          <p:nvPr userDrawn="1"/>
        </p:nvSpPr>
        <p:spPr>
          <a:xfrm>
            <a:off x="-1" y="1"/>
            <a:ext cx="7814133" cy="6874551"/>
          </a:xfrm>
          <a:custGeom>
            <a:avLst/>
            <a:gdLst>
              <a:gd name="connsiteX0" fmla="*/ 7123176 w 7123176"/>
              <a:gd name="connsiteY0" fmla="*/ 0 h 6949440"/>
              <a:gd name="connsiteX1" fmla="*/ 310896 w 7123176"/>
              <a:gd name="connsiteY1" fmla="*/ 6949440 h 6949440"/>
              <a:gd name="connsiteX2" fmla="*/ 0 w 7123176"/>
              <a:gd name="connsiteY2" fmla="*/ 6949440 h 6949440"/>
              <a:gd name="connsiteX3" fmla="*/ 0 w 7123176"/>
              <a:gd name="connsiteY3" fmla="*/ 0 h 6949440"/>
              <a:gd name="connsiteX4" fmla="*/ 82296 w 7123176"/>
              <a:gd name="connsiteY4" fmla="*/ 0 h 6949440"/>
              <a:gd name="connsiteX5" fmla="*/ 7123176 w 7123176"/>
              <a:gd name="connsiteY5" fmla="*/ 0 h 6949440"/>
              <a:gd name="connsiteX0" fmla="*/ 7123176 w 7123176"/>
              <a:gd name="connsiteY0" fmla="*/ 0 h 6949440"/>
              <a:gd name="connsiteX1" fmla="*/ 979671 w 7123176"/>
              <a:gd name="connsiteY1" fmla="*/ 6261280 h 6949440"/>
              <a:gd name="connsiteX2" fmla="*/ 0 w 7123176"/>
              <a:gd name="connsiteY2" fmla="*/ 6949440 h 6949440"/>
              <a:gd name="connsiteX3" fmla="*/ 0 w 7123176"/>
              <a:gd name="connsiteY3" fmla="*/ 0 h 6949440"/>
              <a:gd name="connsiteX4" fmla="*/ 82296 w 7123176"/>
              <a:gd name="connsiteY4" fmla="*/ 0 h 6949440"/>
              <a:gd name="connsiteX5" fmla="*/ 7123176 w 7123176"/>
              <a:gd name="connsiteY5" fmla="*/ 0 h 6949440"/>
              <a:gd name="connsiteX0" fmla="*/ 7123176 w 7123176"/>
              <a:gd name="connsiteY0" fmla="*/ 0 h 6261280"/>
              <a:gd name="connsiteX1" fmla="*/ 979671 w 7123176"/>
              <a:gd name="connsiteY1" fmla="*/ 6261280 h 6261280"/>
              <a:gd name="connsiteX2" fmla="*/ 0 w 7123176"/>
              <a:gd name="connsiteY2" fmla="*/ 6261280 h 6261280"/>
              <a:gd name="connsiteX3" fmla="*/ 0 w 7123176"/>
              <a:gd name="connsiteY3" fmla="*/ 0 h 6261280"/>
              <a:gd name="connsiteX4" fmla="*/ 82296 w 7123176"/>
              <a:gd name="connsiteY4" fmla="*/ 0 h 6261280"/>
              <a:gd name="connsiteX5" fmla="*/ 7123176 w 7123176"/>
              <a:gd name="connsiteY5" fmla="*/ 0 h 6261280"/>
              <a:gd name="connsiteX0" fmla="*/ 7123176 w 7123176"/>
              <a:gd name="connsiteY0" fmla="*/ 0 h 6265587"/>
              <a:gd name="connsiteX1" fmla="*/ 979671 w 7123176"/>
              <a:gd name="connsiteY1" fmla="*/ 6261280 h 6265587"/>
              <a:gd name="connsiteX2" fmla="*/ 0 w 7123176"/>
              <a:gd name="connsiteY2" fmla="*/ 6261280 h 6265587"/>
              <a:gd name="connsiteX3" fmla="*/ 0 w 7123176"/>
              <a:gd name="connsiteY3" fmla="*/ 0 h 6265587"/>
              <a:gd name="connsiteX4" fmla="*/ 82296 w 7123176"/>
              <a:gd name="connsiteY4" fmla="*/ 0 h 6265587"/>
              <a:gd name="connsiteX5" fmla="*/ 7123176 w 7123176"/>
              <a:gd name="connsiteY5" fmla="*/ 0 h 6265587"/>
              <a:gd name="connsiteX0" fmla="*/ 7123176 w 7123176"/>
              <a:gd name="connsiteY0" fmla="*/ 0 h 6280708"/>
              <a:gd name="connsiteX1" fmla="*/ 950593 w 7123176"/>
              <a:gd name="connsiteY1" fmla="*/ 6280708 h 6280708"/>
              <a:gd name="connsiteX2" fmla="*/ 0 w 7123176"/>
              <a:gd name="connsiteY2" fmla="*/ 6261280 h 6280708"/>
              <a:gd name="connsiteX3" fmla="*/ 0 w 7123176"/>
              <a:gd name="connsiteY3" fmla="*/ 0 h 6280708"/>
              <a:gd name="connsiteX4" fmla="*/ 82296 w 7123176"/>
              <a:gd name="connsiteY4" fmla="*/ 0 h 6280708"/>
              <a:gd name="connsiteX5" fmla="*/ 7123176 w 7123176"/>
              <a:gd name="connsiteY5" fmla="*/ 0 h 6280708"/>
              <a:gd name="connsiteX0" fmla="*/ 7123176 w 7123176"/>
              <a:gd name="connsiteY0" fmla="*/ 0 h 6293133"/>
              <a:gd name="connsiteX1" fmla="*/ 950593 w 7123176"/>
              <a:gd name="connsiteY1" fmla="*/ 6280708 h 6293133"/>
              <a:gd name="connsiteX2" fmla="*/ 0 w 7123176"/>
              <a:gd name="connsiteY2" fmla="*/ 6290422 h 6293133"/>
              <a:gd name="connsiteX3" fmla="*/ 0 w 7123176"/>
              <a:gd name="connsiteY3" fmla="*/ 0 h 6293133"/>
              <a:gd name="connsiteX4" fmla="*/ 82296 w 7123176"/>
              <a:gd name="connsiteY4" fmla="*/ 0 h 6293133"/>
              <a:gd name="connsiteX5" fmla="*/ 7123176 w 7123176"/>
              <a:gd name="connsiteY5" fmla="*/ 0 h 6293133"/>
              <a:gd name="connsiteX0" fmla="*/ 7123176 w 7123176"/>
              <a:gd name="connsiteY0" fmla="*/ 0 h 6280708"/>
              <a:gd name="connsiteX1" fmla="*/ 950593 w 7123176"/>
              <a:gd name="connsiteY1" fmla="*/ 6280708 h 6280708"/>
              <a:gd name="connsiteX2" fmla="*/ 0 w 7123176"/>
              <a:gd name="connsiteY2" fmla="*/ 6274560 h 6280708"/>
              <a:gd name="connsiteX3" fmla="*/ 0 w 7123176"/>
              <a:gd name="connsiteY3" fmla="*/ 0 h 6280708"/>
              <a:gd name="connsiteX4" fmla="*/ 82296 w 7123176"/>
              <a:gd name="connsiteY4" fmla="*/ 0 h 6280708"/>
              <a:gd name="connsiteX5" fmla="*/ 7123176 w 7123176"/>
              <a:gd name="connsiteY5" fmla="*/ 0 h 6280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3176" h="6280708">
                <a:moveTo>
                  <a:pt x="7123176" y="0"/>
                </a:moveTo>
                <a:lnTo>
                  <a:pt x="950593" y="6280708"/>
                </a:lnTo>
                <a:lnTo>
                  <a:pt x="0" y="6274560"/>
                </a:lnTo>
                <a:lnTo>
                  <a:pt x="0" y="0"/>
                </a:lnTo>
                <a:lnTo>
                  <a:pt x="82296" y="0"/>
                </a:lnTo>
                <a:lnTo>
                  <a:pt x="7123176" y="0"/>
                </a:lnTo>
                <a:close/>
              </a:path>
            </a:pathLst>
          </a:custGeom>
          <a:solidFill>
            <a:srgbClr val="0132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8" name="Picture 7" descr="A logo on a black background&#10;&#10;Description automatically generated">
            <a:extLst>
              <a:ext uri="{FF2B5EF4-FFF2-40B4-BE49-F238E27FC236}">
                <a16:creationId xmlns:a16="http://schemas.microsoft.com/office/drawing/2014/main" id="{464B43B6-5307-EA12-18EA-2B295563B68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9691" y="412253"/>
            <a:ext cx="2735261" cy="1526275"/>
          </a:xfrm>
          <a:prstGeom prst="rect">
            <a:avLst/>
          </a:prstGeom>
        </p:spPr>
      </p:pic>
      <p:pic>
        <p:nvPicPr>
          <p:cNvPr id="9" name="Picture 8" descr="A logo with colorful letters and a star&#10;&#10;Description automatically generated">
            <a:extLst>
              <a:ext uri="{FF2B5EF4-FFF2-40B4-BE49-F238E27FC236}">
                <a16:creationId xmlns:a16="http://schemas.microsoft.com/office/drawing/2014/main" id="{692A0F4B-5EA4-2A80-244A-6AABC745CD5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04338" y="5765256"/>
            <a:ext cx="4315632" cy="792667"/>
          </a:xfrm>
          <a:prstGeom prst="rect">
            <a:avLst/>
          </a:prstGeom>
        </p:spPr>
      </p:pic>
      <p:pic>
        <p:nvPicPr>
          <p:cNvPr id="6" name="Graphic 5">
            <a:extLst>
              <a:ext uri="{FF2B5EF4-FFF2-40B4-BE49-F238E27FC236}">
                <a16:creationId xmlns:a16="http://schemas.microsoft.com/office/drawing/2014/main" id="{AD598AD4-B5E5-E45A-A67B-E3D9A0E3A2B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271000" y="101600"/>
            <a:ext cx="2844800" cy="888439"/>
          </a:xfrm>
          <a:prstGeom prst="rect">
            <a:avLst/>
          </a:prstGeom>
        </p:spPr>
      </p:pic>
    </p:spTree>
    <p:extLst>
      <p:ext uri="{BB962C8B-B14F-4D97-AF65-F5344CB8AC3E}">
        <p14:creationId xmlns:p14="http://schemas.microsoft.com/office/powerpoint/2010/main" val="313292258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2FC87-3AE3-44F0-6161-9D37620FDDA0}"/>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F97D7A23-35CC-F2D3-B1D1-3157443E796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Tree>
    <p:extLst>
      <p:ext uri="{BB962C8B-B14F-4D97-AF65-F5344CB8AC3E}">
        <p14:creationId xmlns:p14="http://schemas.microsoft.com/office/powerpoint/2010/main" val="353422573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5E892-6F7E-F030-2E74-B941A65F01DE}"/>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9DC0BA61-AA92-92BC-2D64-3960E2EB7DAB}"/>
              </a:ext>
            </a:extLst>
          </p:cNvPr>
          <p:cNvSpPr>
            <a:spLocks noGrp="1"/>
          </p:cNvSpPr>
          <p:nvPr>
            <p:ph sz="half" idx="1"/>
          </p:nvPr>
        </p:nvSpPr>
        <p:spPr>
          <a:xfrm>
            <a:off x="438807"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B44DFF0D-3453-8A2F-8E74-15867D10B4AD}"/>
              </a:ext>
            </a:extLst>
          </p:cNvPr>
          <p:cNvSpPr>
            <a:spLocks noGrp="1"/>
          </p:cNvSpPr>
          <p:nvPr>
            <p:ph sz="half" idx="2"/>
          </p:nvPr>
        </p:nvSpPr>
        <p:spPr>
          <a:xfrm>
            <a:off x="5993524"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Tree>
    <p:extLst>
      <p:ext uri="{BB962C8B-B14F-4D97-AF65-F5344CB8AC3E}">
        <p14:creationId xmlns:p14="http://schemas.microsoft.com/office/powerpoint/2010/main" val="934825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sv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image" Target="../media/image4.svg"/><Relationship Id="rId5" Type="http://schemas.openxmlformats.org/officeDocument/2006/relationships/slideLayout" Target="../slideLayouts/slideLayout11.xml"/><Relationship Id="rId10" Type="http://schemas.openxmlformats.org/officeDocument/2006/relationships/image" Target="../media/image3.png"/><Relationship Id="rId4" Type="http://schemas.openxmlformats.org/officeDocument/2006/relationships/slideLayout" Target="../slideLayouts/slideLayout10.xml"/><Relationship Id="rId9" Type="http://schemas.openxmlformats.org/officeDocument/2006/relationships/image" Target="../media/image2.sv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slideLayout" Target="../slideLayouts/slideLayout15.xml"/><Relationship Id="rId7" Type="http://schemas.openxmlformats.org/officeDocument/2006/relationships/image" Target="../media/image1.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3.xml"/><Relationship Id="rId5" Type="http://schemas.openxmlformats.org/officeDocument/2006/relationships/slideLayout" Target="../slideLayouts/slideLayout17.xml"/><Relationship Id="rId10" Type="http://schemas.openxmlformats.org/officeDocument/2006/relationships/image" Target="../media/image8.svg"/><Relationship Id="rId4" Type="http://schemas.openxmlformats.org/officeDocument/2006/relationships/slideLayout" Target="../slideLayouts/slideLayout16.xml"/><Relationship Id="rId9"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384969-7088-84A5-E826-453A1CFEE53C}"/>
              </a:ext>
            </a:extLst>
          </p:cNvPr>
          <p:cNvSpPr>
            <a:spLocks noGrp="1"/>
          </p:cNvSpPr>
          <p:nvPr>
            <p:ph type="title"/>
          </p:nvPr>
        </p:nvSpPr>
        <p:spPr>
          <a:xfrm>
            <a:off x="438807" y="333595"/>
            <a:ext cx="10515600" cy="1242958"/>
          </a:xfrm>
          <a:prstGeom prst="rect">
            <a:avLst/>
          </a:prstGeom>
        </p:spPr>
        <p:txBody>
          <a:bodyPr vert="horz" lIns="91440" tIns="45720" rIns="91440" bIns="45720" rtlCol="0" anchor="t">
            <a:normAutofit/>
          </a:bodyPr>
          <a:lstStyle/>
          <a:p>
            <a:r>
              <a:rPr lang="en-US"/>
              <a:t>Click to edit Master title style</a:t>
            </a:r>
            <a:endParaRPr lang="en-BE" dirty="0"/>
          </a:p>
        </p:txBody>
      </p:sp>
      <p:sp>
        <p:nvSpPr>
          <p:cNvPr id="3" name="Text Placeholder 2">
            <a:extLst>
              <a:ext uri="{FF2B5EF4-FFF2-40B4-BE49-F238E27FC236}">
                <a16:creationId xmlns:a16="http://schemas.microsoft.com/office/drawing/2014/main" id="{69B331E8-2A1E-30CE-2304-5BB44DB1B544}"/>
              </a:ext>
            </a:extLst>
          </p:cNvPr>
          <p:cNvSpPr>
            <a:spLocks noGrp="1"/>
          </p:cNvSpPr>
          <p:nvPr>
            <p:ph type="body" idx="1"/>
          </p:nvPr>
        </p:nvSpPr>
        <p:spPr>
          <a:xfrm>
            <a:off x="438807"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dirty="0"/>
          </a:p>
        </p:txBody>
      </p:sp>
      <p:sp>
        <p:nvSpPr>
          <p:cNvPr id="10" name="Rectangle 9">
            <a:extLst>
              <a:ext uri="{FF2B5EF4-FFF2-40B4-BE49-F238E27FC236}">
                <a16:creationId xmlns:a16="http://schemas.microsoft.com/office/drawing/2014/main" id="{DF9D612D-E5CF-B376-4299-2350DC9FEA2A}"/>
              </a:ext>
            </a:extLst>
          </p:cNvPr>
          <p:cNvSpPr/>
          <p:nvPr userDrawn="1"/>
        </p:nvSpPr>
        <p:spPr>
          <a:xfrm>
            <a:off x="10726335" y="5363835"/>
            <a:ext cx="1465665" cy="1494165"/>
          </a:xfrm>
          <a:custGeom>
            <a:avLst/>
            <a:gdLst>
              <a:gd name="connsiteX0" fmla="*/ 0 w 1475190"/>
              <a:gd name="connsiteY0" fmla="*/ 0 h 1490990"/>
              <a:gd name="connsiteX1" fmla="*/ 1475190 w 1475190"/>
              <a:gd name="connsiteY1" fmla="*/ 0 h 1490990"/>
              <a:gd name="connsiteX2" fmla="*/ 1475190 w 1475190"/>
              <a:gd name="connsiteY2" fmla="*/ 1490990 h 1490990"/>
              <a:gd name="connsiteX3" fmla="*/ 0 w 1475190"/>
              <a:gd name="connsiteY3" fmla="*/ 1490990 h 1490990"/>
              <a:gd name="connsiteX4" fmla="*/ 0 w 1475190"/>
              <a:gd name="connsiteY4" fmla="*/ 0 h 1490990"/>
              <a:gd name="connsiteX0" fmla="*/ 0 w 1475190"/>
              <a:gd name="connsiteY0" fmla="*/ 1490990 h 1490990"/>
              <a:gd name="connsiteX1" fmla="*/ 1475190 w 1475190"/>
              <a:gd name="connsiteY1" fmla="*/ 0 h 1490990"/>
              <a:gd name="connsiteX2" fmla="*/ 1475190 w 1475190"/>
              <a:gd name="connsiteY2" fmla="*/ 1490990 h 1490990"/>
              <a:gd name="connsiteX3" fmla="*/ 0 w 1475190"/>
              <a:gd name="connsiteY3" fmla="*/ 1490990 h 1490990"/>
              <a:gd name="connsiteX0" fmla="*/ 0 w 1465665"/>
              <a:gd name="connsiteY0" fmla="*/ 1494165 h 1494165"/>
              <a:gd name="connsiteX1" fmla="*/ 1465665 w 1465665"/>
              <a:gd name="connsiteY1" fmla="*/ 0 h 1494165"/>
              <a:gd name="connsiteX2" fmla="*/ 1465665 w 1465665"/>
              <a:gd name="connsiteY2" fmla="*/ 1490990 h 1494165"/>
              <a:gd name="connsiteX3" fmla="*/ 0 w 1465665"/>
              <a:gd name="connsiteY3" fmla="*/ 1494165 h 1494165"/>
            </a:gdLst>
            <a:ahLst/>
            <a:cxnLst>
              <a:cxn ang="0">
                <a:pos x="connsiteX0" y="connsiteY0"/>
              </a:cxn>
              <a:cxn ang="0">
                <a:pos x="connsiteX1" y="connsiteY1"/>
              </a:cxn>
              <a:cxn ang="0">
                <a:pos x="connsiteX2" y="connsiteY2"/>
              </a:cxn>
              <a:cxn ang="0">
                <a:pos x="connsiteX3" y="connsiteY3"/>
              </a:cxn>
            </a:cxnLst>
            <a:rect l="l" t="t" r="r" b="b"/>
            <a:pathLst>
              <a:path w="1465665" h="1494165">
                <a:moveTo>
                  <a:pt x="0" y="1494165"/>
                </a:moveTo>
                <a:lnTo>
                  <a:pt x="1465665" y="0"/>
                </a:lnTo>
                <a:lnTo>
                  <a:pt x="1465665" y="1490990"/>
                </a:lnTo>
                <a:lnTo>
                  <a:pt x="0" y="1494165"/>
                </a:lnTo>
                <a:close/>
              </a:path>
            </a:pathLst>
          </a:cu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1" name="Graphic 10">
            <a:extLst>
              <a:ext uri="{FF2B5EF4-FFF2-40B4-BE49-F238E27FC236}">
                <a16:creationId xmlns:a16="http://schemas.microsoft.com/office/drawing/2014/main" id="{CCB8BC9C-A12F-D5C0-C7B5-EDAC6584B43E}"/>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491893" y="6176963"/>
            <a:ext cx="522600" cy="529568"/>
          </a:xfrm>
          <a:prstGeom prst="rect">
            <a:avLst/>
          </a:prstGeom>
        </p:spPr>
      </p:pic>
      <p:pic>
        <p:nvPicPr>
          <p:cNvPr id="4" name="Graphic 3">
            <a:extLst>
              <a:ext uri="{FF2B5EF4-FFF2-40B4-BE49-F238E27FC236}">
                <a16:creationId xmlns:a16="http://schemas.microsoft.com/office/drawing/2014/main" id="{7BB5F08B-261D-1F09-996A-6272B28126BB}"/>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9271000" y="101600"/>
            <a:ext cx="2844800" cy="888439"/>
          </a:xfrm>
          <a:prstGeom prst="rect">
            <a:avLst/>
          </a:prstGeom>
        </p:spPr>
      </p:pic>
    </p:spTree>
    <p:extLst>
      <p:ext uri="{BB962C8B-B14F-4D97-AF65-F5344CB8AC3E}">
        <p14:creationId xmlns:p14="http://schemas.microsoft.com/office/powerpoint/2010/main" val="2156827159"/>
      </p:ext>
    </p:extLst>
  </p:cSld>
  <p:clrMap bg1="lt1" tx1="dk1" bg2="lt2" tx2="dk2" accent1="accent1" accent2="accent2" accent3="accent3" accent4="accent4" accent5="accent5" accent6="accent6" hlink="hlink" folHlink="folHlink"/>
  <p:sldLayoutIdLst>
    <p:sldLayoutId id="2147483672" r:id="rId1"/>
    <p:sldLayoutId id="2147483667" r:id="rId2"/>
    <p:sldLayoutId id="2147483668" r:id="rId3"/>
    <p:sldLayoutId id="2147483669" r:id="rId4"/>
    <p:sldLayoutId id="2147483670" r:id="rId5"/>
    <p:sldLayoutId id="2147483671" r:id="rId6"/>
  </p:sldLayoutIdLst>
  <p:hf sldNum="0" hdr="0" ftr="0" dt="0"/>
  <p:txStyles>
    <p:titleStyle>
      <a:lvl1pPr algn="l" defTabSz="914400" rtl="0" eaLnBrk="1" latinLnBrk="0" hangingPunct="1">
        <a:lnSpc>
          <a:spcPct val="90000"/>
        </a:lnSpc>
        <a:spcBef>
          <a:spcPct val="0"/>
        </a:spcBef>
        <a:buNone/>
        <a:defRPr sz="4000" b="1" i="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rgbClr val="00B0F0"/>
        </a:buClr>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00B0F0"/>
        </a:buClr>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00B0F0"/>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00B0F0"/>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384969-7088-84A5-E826-453A1CFEE53C}"/>
              </a:ext>
            </a:extLst>
          </p:cNvPr>
          <p:cNvSpPr>
            <a:spLocks noGrp="1"/>
          </p:cNvSpPr>
          <p:nvPr>
            <p:ph type="title"/>
          </p:nvPr>
        </p:nvSpPr>
        <p:spPr>
          <a:xfrm>
            <a:off x="438807" y="333595"/>
            <a:ext cx="10515600" cy="1242958"/>
          </a:xfrm>
          <a:prstGeom prst="rect">
            <a:avLst/>
          </a:prstGeom>
        </p:spPr>
        <p:txBody>
          <a:bodyPr vert="horz" lIns="91440" tIns="45720" rIns="91440" bIns="45720" rtlCol="0" anchor="t">
            <a:normAutofit/>
          </a:bodyPr>
          <a:lstStyle/>
          <a:p>
            <a:r>
              <a:rPr lang="en-GB" dirty="0"/>
              <a:t>Click to edit Master title style</a:t>
            </a:r>
            <a:endParaRPr lang="en-BE" dirty="0"/>
          </a:p>
        </p:txBody>
      </p:sp>
      <p:sp>
        <p:nvSpPr>
          <p:cNvPr id="3" name="Text Placeholder 2">
            <a:extLst>
              <a:ext uri="{FF2B5EF4-FFF2-40B4-BE49-F238E27FC236}">
                <a16:creationId xmlns:a16="http://schemas.microsoft.com/office/drawing/2014/main" id="{69B331E8-2A1E-30CE-2304-5BB44DB1B544}"/>
              </a:ext>
            </a:extLst>
          </p:cNvPr>
          <p:cNvSpPr>
            <a:spLocks noGrp="1"/>
          </p:cNvSpPr>
          <p:nvPr>
            <p:ph type="body" idx="1"/>
          </p:nvPr>
        </p:nvSpPr>
        <p:spPr>
          <a:xfrm>
            <a:off x="438807"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BE" dirty="0"/>
          </a:p>
        </p:txBody>
      </p:sp>
      <p:sp>
        <p:nvSpPr>
          <p:cNvPr id="10" name="Rectangle 9">
            <a:extLst>
              <a:ext uri="{FF2B5EF4-FFF2-40B4-BE49-F238E27FC236}">
                <a16:creationId xmlns:a16="http://schemas.microsoft.com/office/drawing/2014/main" id="{90B51610-5FD5-32C4-ED04-EE9D1D6F86DF}"/>
              </a:ext>
            </a:extLst>
          </p:cNvPr>
          <p:cNvSpPr/>
          <p:nvPr userDrawn="1"/>
        </p:nvSpPr>
        <p:spPr>
          <a:xfrm>
            <a:off x="10726335" y="5363835"/>
            <a:ext cx="1465665" cy="1494165"/>
          </a:xfrm>
          <a:custGeom>
            <a:avLst/>
            <a:gdLst>
              <a:gd name="connsiteX0" fmla="*/ 0 w 1475190"/>
              <a:gd name="connsiteY0" fmla="*/ 0 h 1490990"/>
              <a:gd name="connsiteX1" fmla="*/ 1475190 w 1475190"/>
              <a:gd name="connsiteY1" fmla="*/ 0 h 1490990"/>
              <a:gd name="connsiteX2" fmla="*/ 1475190 w 1475190"/>
              <a:gd name="connsiteY2" fmla="*/ 1490990 h 1490990"/>
              <a:gd name="connsiteX3" fmla="*/ 0 w 1475190"/>
              <a:gd name="connsiteY3" fmla="*/ 1490990 h 1490990"/>
              <a:gd name="connsiteX4" fmla="*/ 0 w 1475190"/>
              <a:gd name="connsiteY4" fmla="*/ 0 h 1490990"/>
              <a:gd name="connsiteX0" fmla="*/ 0 w 1475190"/>
              <a:gd name="connsiteY0" fmla="*/ 1490990 h 1490990"/>
              <a:gd name="connsiteX1" fmla="*/ 1475190 w 1475190"/>
              <a:gd name="connsiteY1" fmla="*/ 0 h 1490990"/>
              <a:gd name="connsiteX2" fmla="*/ 1475190 w 1475190"/>
              <a:gd name="connsiteY2" fmla="*/ 1490990 h 1490990"/>
              <a:gd name="connsiteX3" fmla="*/ 0 w 1475190"/>
              <a:gd name="connsiteY3" fmla="*/ 1490990 h 1490990"/>
              <a:gd name="connsiteX0" fmla="*/ 0 w 1465665"/>
              <a:gd name="connsiteY0" fmla="*/ 1494165 h 1494165"/>
              <a:gd name="connsiteX1" fmla="*/ 1465665 w 1465665"/>
              <a:gd name="connsiteY1" fmla="*/ 0 h 1494165"/>
              <a:gd name="connsiteX2" fmla="*/ 1465665 w 1465665"/>
              <a:gd name="connsiteY2" fmla="*/ 1490990 h 1494165"/>
              <a:gd name="connsiteX3" fmla="*/ 0 w 1465665"/>
              <a:gd name="connsiteY3" fmla="*/ 1494165 h 1494165"/>
            </a:gdLst>
            <a:ahLst/>
            <a:cxnLst>
              <a:cxn ang="0">
                <a:pos x="connsiteX0" y="connsiteY0"/>
              </a:cxn>
              <a:cxn ang="0">
                <a:pos x="connsiteX1" y="connsiteY1"/>
              </a:cxn>
              <a:cxn ang="0">
                <a:pos x="connsiteX2" y="connsiteY2"/>
              </a:cxn>
              <a:cxn ang="0">
                <a:pos x="connsiteX3" y="connsiteY3"/>
              </a:cxn>
            </a:cxnLst>
            <a:rect l="l" t="t" r="r" b="b"/>
            <a:pathLst>
              <a:path w="1465665" h="1494165">
                <a:moveTo>
                  <a:pt x="0" y="1494165"/>
                </a:moveTo>
                <a:lnTo>
                  <a:pt x="1465665" y="0"/>
                </a:lnTo>
                <a:lnTo>
                  <a:pt x="1465665" y="1490990"/>
                </a:lnTo>
                <a:lnTo>
                  <a:pt x="0" y="1494165"/>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7" name="Graphic 6">
            <a:extLst>
              <a:ext uri="{FF2B5EF4-FFF2-40B4-BE49-F238E27FC236}">
                <a16:creationId xmlns:a16="http://schemas.microsoft.com/office/drawing/2014/main" id="{1D9119E4-772C-88F1-2CC5-E9057E42E380}"/>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491893" y="6176963"/>
            <a:ext cx="522600" cy="529568"/>
          </a:xfrm>
          <a:prstGeom prst="rect">
            <a:avLst/>
          </a:prstGeom>
        </p:spPr>
      </p:pic>
      <p:pic>
        <p:nvPicPr>
          <p:cNvPr id="5" name="Graphic 4">
            <a:extLst>
              <a:ext uri="{FF2B5EF4-FFF2-40B4-BE49-F238E27FC236}">
                <a16:creationId xmlns:a16="http://schemas.microsoft.com/office/drawing/2014/main" id="{EA6E99AC-454B-9DE4-3DF6-B88347D3C1E8}"/>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9271000" y="101600"/>
            <a:ext cx="2844800" cy="888439"/>
          </a:xfrm>
          <a:prstGeom prst="rect">
            <a:avLst/>
          </a:prstGeom>
        </p:spPr>
      </p:pic>
    </p:spTree>
    <p:extLst>
      <p:ext uri="{BB962C8B-B14F-4D97-AF65-F5344CB8AC3E}">
        <p14:creationId xmlns:p14="http://schemas.microsoft.com/office/powerpoint/2010/main" val="21631869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 id="2147483657" r:id="rId6"/>
  </p:sldLayoutIdLst>
  <p:hf sldNum="0" hdr="0" ftr="0" dt="0"/>
  <p:txStyles>
    <p:titleStyle>
      <a:lvl1pPr algn="l" defTabSz="914400" rtl="0" eaLnBrk="1" latinLnBrk="0" hangingPunct="1">
        <a:lnSpc>
          <a:spcPct val="90000"/>
        </a:lnSpc>
        <a:spcBef>
          <a:spcPct val="0"/>
        </a:spcBef>
        <a:buNone/>
        <a:defRPr sz="4000" b="1" i="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rgbClr val="00B0F0"/>
        </a:buClr>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00B0F0"/>
        </a:buClr>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00B0F0"/>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00B0F0"/>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326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384969-7088-84A5-E826-453A1CFEE53C}"/>
              </a:ext>
            </a:extLst>
          </p:cNvPr>
          <p:cNvSpPr>
            <a:spLocks noGrp="1"/>
          </p:cNvSpPr>
          <p:nvPr>
            <p:ph type="title"/>
          </p:nvPr>
        </p:nvSpPr>
        <p:spPr>
          <a:xfrm>
            <a:off x="438807" y="333595"/>
            <a:ext cx="10515600" cy="1242958"/>
          </a:xfrm>
          <a:prstGeom prst="rect">
            <a:avLst/>
          </a:prstGeom>
        </p:spPr>
        <p:txBody>
          <a:bodyPr vert="horz" lIns="91440" tIns="45720" rIns="91440" bIns="45720" rtlCol="0" anchor="t">
            <a:normAutofit/>
          </a:bodyPr>
          <a:lstStyle/>
          <a:p>
            <a:r>
              <a:rPr lang="en-GB" dirty="0"/>
              <a:t>Click to edit Master title style</a:t>
            </a:r>
            <a:endParaRPr lang="en-BE" dirty="0"/>
          </a:p>
        </p:txBody>
      </p:sp>
      <p:sp>
        <p:nvSpPr>
          <p:cNvPr id="3" name="Text Placeholder 2">
            <a:extLst>
              <a:ext uri="{FF2B5EF4-FFF2-40B4-BE49-F238E27FC236}">
                <a16:creationId xmlns:a16="http://schemas.microsoft.com/office/drawing/2014/main" id="{69B331E8-2A1E-30CE-2304-5BB44DB1B544}"/>
              </a:ext>
            </a:extLst>
          </p:cNvPr>
          <p:cNvSpPr>
            <a:spLocks noGrp="1"/>
          </p:cNvSpPr>
          <p:nvPr>
            <p:ph type="body" idx="1"/>
          </p:nvPr>
        </p:nvSpPr>
        <p:spPr>
          <a:xfrm>
            <a:off x="438807"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BE" dirty="0"/>
          </a:p>
        </p:txBody>
      </p:sp>
      <p:sp>
        <p:nvSpPr>
          <p:cNvPr id="6" name="Rectangle 9">
            <a:extLst>
              <a:ext uri="{FF2B5EF4-FFF2-40B4-BE49-F238E27FC236}">
                <a16:creationId xmlns:a16="http://schemas.microsoft.com/office/drawing/2014/main" id="{5AB3410A-ADFE-ADA8-0F19-5215FFEDAA0C}"/>
              </a:ext>
            </a:extLst>
          </p:cNvPr>
          <p:cNvSpPr/>
          <p:nvPr userDrawn="1"/>
        </p:nvSpPr>
        <p:spPr>
          <a:xfrm>
            <a:off x="10726335" y="5363835"/>
            <a:ext cx="1465665" cy="1494165"/>
          </a:xfrm>
          <a:custGeom>
            <a:avLst/>
            <a:gdLst>
              <a:gd name="connsiteX0" fmla="*/ 0 w 1475190"/>
              <a:gd name="connsiteY0" fmla="*/ 0 h 1490990"/>
              <a:gd name="connsiteX1" fmla="*/ 1475190 w 1475190"/>
              <a:gd name="connsiteY1" fmla="*/ 0 h 1490990"/>
              <a:gd name="connsiteX2" fmla="*/ 1475190 w 1475190"/>
              <a:gd name="connsiteY2" fmla="*/ 1490990 h 1490990"/>
              <a:gd name="connsiteX3" fmla="*/ 0 w 1475190"/>
              <a:gd name="connsiteY3" fmla="*/ 1490990 h 1490990"/>
              <a:gd name="connsiteX4" fmla="*/ 0 w 1475190"/>
              <a:gd name="connsiteY4" fmla="*/ 0 h 1490990"/>
              <a:gd name="connsiteX0" fmla="*/ 0 w 1475190"/>
              <a:gd name="connsiteY0" fmla="*/ 1490990 h 1490990"/>
              <a:gd name="connsiteX1" fmla="*/ 1475190 w 1475190"/>
              <a:gd name="connsiteY1" fmla="*/ 0 h 1490990"/>
              <a:gd name="connsiteX2" fmla="*/ 1475190 w 1475190"/>
              <a:gd name="connsiteY2" fmla="*/ 1490990 h 1490990"/>
              <a:gd name="connsiteX3" fmla="*/ 0 w 1475190"/>
              <a:gd name="connsiteY3" fmla="*/ 1490990 h 1490990"/>
              <a:gd name="connsiteX0" fmla="*/ 0 w 1465665"/>
              <a:gd name="connsiteY0" fmla="*/ 1494165 h 1494165"/>
              <a:gd name="connsiteX1" fmla="*/ 1465665 w 1465665"/>
              <a:gd name="connsiteY1" fmla="*/ 0 h 1494165"/>
              <a:gd name="connsiteX2" fmla="*/ 1465665 w 1465665"/>
              <a:gd name="connsiteY2" fmla="*/ 1490990 h 1494165"/>
              <a:gd name="connsiteX3" fmla="*/ 0 w 1465665"/>
              <a:gd name="connsiteY3" fmla="*/ 1494165 h 1494165"/>
            </a:gdLst>
            <a:ahLst/>
            <a:cxnLst>
              <a:cxn ang="0">
                <a:pos x="connsiteX0" y="connsiteY0"/>
              </a:cxn>
              <a:cxn ang="0">
                <a:pos x="connsiteX1" y="connsiteY1"/>
              </a:cxn>
              <a:cxn ang="0">
                <a:pos x="connsiteX2" y="connsiteY2"/>
              </a:cxn>
              <a:cxn ang="0">
                <a:pos x="connsiteX3" y="connsiteY3"/>
              </a:cxn>
            </a:cxnLst>
            <a:rect l="l" t="t" r="r" b="b"/>
            <a:pathLst>
              <a:path w="1465665" h="1494165">
                <a:moveTo>
                  <a:pt x="0" y="1494165"/>
                </a:moveTo>
                <a:lnTo>
                  <a:pt x="1465665" y="0"/>
                </a:lnTo>
                <a:lnTo>
                  <a:pt x="1465665" y="1490990"/>
                </a:lnTo>
                <a:lnTo>
                  <a:pt x="0" y="1494165"/>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7" name="Graphic 6">
            <a:extLst>
              <a:ext uri="{FF2B5EF4-FFF2-40B4-BE49-F238E27FC236}">
                <a16:creationId xmlns:a16="http://schemas.microsoft.com/office/drawing/2014/main" id="{15EB1D80-E5F9-67D9-C261-CC5269A26B0E}"/>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491893" y="6176963"/>
            <a:ext cx="522600" cy="529568"/>
          </a:xfrm>
          <a:prstGeom prst="rect">
            <a:avLst/>
          </a:prstGeom>
        </p:spPr>
      </p:pic>
      <p:pic>
        <p:nvPicPr>
          <p:cNvPr id="4" name="Graphic 3">
            <a:extLst>
              <a:ext uri="{FF2B5EF4-FFF2-40B4-BE49-F238E27FC236}">
                <a16:creationId xmlns:a16="http://schemas.microsoft.com/office/drawing/2014/main" id="{4EAB7D5A-4075-1491-7169-35E1ECD60C33}"/>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9271000" y="101600"/>
            <a:ext cx="2844800" cy="888439"/>
          </a:xfrm>
          <a:prstGeom prst="rect">
            <a:avLst/>
          </a:prstGeom>
        </p:spPr>
      </p:pic>
    </p:spTree>
    <p:extLst>
      <p:ext uri="{BB962C8B-B14F-4D97-AF65-F5344CB8AC3E}">
        <p14:creationId xmlns:p14="http://schemas.microsoft.com/office/powerpoint/2010/main" val="398948989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Lst>
  <p:hf sldNum="0" hdr="0" ftr="0" dt="0"/>
  <p:txStyles>
    <p:titleStyle>
      <a:lvl1pPr algn="l" defTabSz="914400" rtl="0" eaLnBrk="1" latinLnBrk="0" hangingPunct="1">
        <a:lnSpc>
          <a:spcPct val="90000"/>
        </a:lnSpc>
        <a:spcBef>
          <a:spcPct val="0"/>
        </a:spcBef>
        <a:buNone/>
        <a:defRPr sz="4000" b="1" i="0"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rgbClr val="00B0F0"/>
        </a:buClr>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00B0F0"/>
        </a:buClr>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00B0F0"/>
        </a:buClr>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00B0F0"/>
        </a:buClr>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3" Type="http://schemas.openxmlformats.org/officeDocument/2006/relationships/image" Target="../media/image76.png"/><Relationship Id="rId18" Type="http://schemas.openxmlformats.org/officeDocument/2006/relationships/customXml" Target="../ink/ink43.xml"/><Relationship Id="rId26" Type="http://schemas.openxmlformats.org/officeDocument/2006/relationships/customXml" Target="../ink/ink47.xml"/><Relationship Id="rId39" Type="http://schemas.openxmlformats.org/officeDocument/2006/relationships/customXml" Target="../ink/ink53.xml"/><Relationship Id="rId21" Type="http://schemas.openxmlformats.org/officeDocument/2006/relationships/image" Target="../media/image80.png"/><Relationship Id="rId34" Type="http://schemas.openxmlformats.org/officeDocument/2006/relationships/image" Target="../media/image87.png"/><Relationship Id="rId42" Type="http://schemas.openxmlformats.org/officeDocument/2006/relationships/image" Target="../media/image91.png"/><Relationship Id="rId47" Type="http://schemas.openxmlformats.org/officeDocument/2006/relationships/image" Target="../media/image95.png"/><Relationship Id="rId50" Type="http://schemas.openxmlformats.org/officeDocument/2006/relationships/image" Target="../media/image98.png"/><Relationship Id="rId55" Type="http://schemas.openxmlformats.org/officeDocument/2006/relationships/customXml" Target="../ink/ink58.xml"/><Relationship Id="rId7" Type="http://schemas.openxmlformats.org/officeDocument/2006/relationships/image" Target="../media/image73.png"/><Relationship Id="rId2" Type="http://schemas.openxmlformats.org/officeDocument/2006/relationships/notesSlide" Target="../notesSlides/notesSlide10.xml"/><Relationship Id="rId16" Type="http://schemas.openxmlformats.org/officeDocument/2006/relationships/customXml" Target="../ink/ink42.xml"/><Relationship Id="rId29" Type="http://schemas.openxmlformats.org/officeDocument/2006/relationships/image" Target="../media/image84.png"/><Relationship Id="rId11" Type="http://schemas.openxmlformats.org/officeDocument/2006/relationships/image" Target="../media/image75.png"/><Relationship Id="rId24" Type="http://schemas.openxmlformats.org/officeDocument/2006/relationships/customXml" Target="../ink/ink46.xml"/><Relationship Id="rId32" Type="http://schemas.openxmlformats.org/officeDocument/2006/relationships/image" Target="../media/image86.png"/><Relationship Id="rId37" Type="http://schemas.openxmlformats.org/officeDocument/2006/relationships/customXml" Target="../ink/ink52.xml"/><Relationship Id="rId40" Type="http://schemas.openxmlformats.org/officeDocument/2006/relationships/image" Target="../media/image90.png"/><Relationship Id="rId45" Type="http://schemas.openxmlformats.org/officeDocument/2006/relationships/image" Target="../media/image93.png"/><Relationship Id="rId53" Type="http://schemas.openxmlformats.org/officeDocument/2006/relationships/customXml" Target="../ink/ink57.xml"/><Relationship Id="rId58" Type="http://schemas.openxmlformats.org/officeDocument/2006/relationships/image" Target="../media/image102.png"/><Relationship Id="rId5" Type="http://schemas.openxmlformats.org/officeDocument/2006/relationships/image" Target="../media/image72.png"/><Relationship Id="rId19" Type="http://schemas.openxmlformats.org/officeDocument/2006/relationships/image" Target="../media/image79.png"/><Relationship Id="rId4" Type="http://schemas.openxmlformats.org/officeDocument/2006/relationships/image" Target="../media/image71.png"/><Relationship Id="rId9" Type="http://schemas.openxmlformats.org/officeDocument/2006/relationships/image" Target="../media/image74.png"/><Relationship Id="rId14" Type="http://schemas.openxmlformats.org/officeDocument/2006/relationships/customXml" Target="../ink/ink41.xml"/><Relationship Id="rId22" Type="http://schemas.openxmlformats.org/officeDocument/2006/relationships/customXml" Target="../ink/ink45.xml"/><Relationship Id="rId27" Type="http://schemas.openxmlformats.org/officeDocument/2006/relationships/image" Target="../media/image83.png"/><Relationship Id="rId30" Type="http://schemas.openxmlformats.org/officeDocument/2006/relationships/customXml" Target="../ink/ink49.xml"/><Relationship Id="rId35" Type="http://schemas.openxmlformats.org/officeDocument/2006/relationships/customXml" Target="../ink/ink51.xml"/><Relationship Id="rId43" Type="http://schemas.openxmlformats.org/officeDocument/2006/relationships/customXml" Target="../ink/ink55.xml"/><Relationship Id="rId48" Type="http://schemas.openxmlformats.org/officeDocument/2006/relationships/image" Target="../media/image96.png"/><Relationship Id="rId56" Type="http://schemas.openxmlformats.org/officeDocument/2006/relationships/image" Target="../media/image101.png"/><Relationship Id="rId8" Type="http://schemas.openxmlformats.org/officeDocument/2006/relationships/customXml" Target="../ink/ink38.xml"/><Relationship Id="rId51" Type="http://schemas.openxmlformats.org/officeDocument/2006/relationships/customXml" Target="../ink/ink56.xml"/><Relationship Id="rId3" Type="http://schemas.openxmlformats.org/officeDocument/2006/relationships/image" Target="../media/image70.png"/><Relationship Id="rId12" Type="http://schemas.openxmlformats.org/officeDocument/2006/relationships/customXml" Target="../ink/ink40.xml"/><Relationship Id="rId17" Type="http://schemas.openxmlformats.org/officeDocument/2006/relationships/image" Target="../media/image78.png"/><Relationship Id="rId25" Type="http://schemas.openxmlformats.org/officeDocument/2006/relationships/image" Target="../media/image82.png"/><Relationship Id="rId33" Type="http://schemas.openxmlformats.org/officeDocument/2006/relationships/customXml" Target="../ink/ink50.xml"/><Relationship Id="rId38" Type="http://schemas.openxmlformats.org/officeDocument/2006/relationships/image" Target="../media/image89.png"/><Relationship Id="rId46" Type="http://schemas.openxmlformats.org/officeDocument/2006/relationships/image" Target="../media/image94.png"/><Relationship Id="rId20" Type="http://schemas.openxmlformats.org/officeDocument/2006/relationships/customXml" Target="../ink/ink44.xml"/><Relationship Id="rId41" Type="http://schemas.openxmlformats.org/officeDocument/2006/relationships/customXml" Target="../ink/ink54.xml"/><Relationship Id="rId54"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customXml" Target="../ink/ink37.xml"/><Relationship Id="rId15" Type="http://schemas.openxmlformats.org/officeDocument/2006/relationships/image" Target="../media/image77.png"/><Relationship Id="rId23" Type="http://schemas.openxmlformats.org/officeDocument/2006/relationships/image" Target="../media/image81.png"/><Relationship Id="rId28" Type="http://schemas.openxmlformats.org/officeDocument/2006/relationships/customXml" Target="../ink/ink48.xml"/><Relationship Id="rId36" Type="http://schemas.openxmlformats.org/officeDocument/2006/relationships/image" Target="../media/image88.png"/><Relationship Id="rId49" Type="http://schemas.openxmlformats.org/officeDocument/2006/relationships/image" Target="../media/image97.png"/><Relationship Id="rId57" Type="http://schemas.openxmlformats.org/officeDocument/2006/relationships/customXml" Target="../ink/ink59.xml"/><Relationship Id="rId10" Type="http://schemas.openxmlformats.org/officeDocument/2006/relationships/customXml" Target="../ink/ink39.xml"/><Relationship Id="rId31" Type="http://schemas.openxmlformats.org/officeDocument/2006/relationships/image" Target="../media/image85.png"/><Relationship Id="rId44" Type="http://schemas.openxmlformats.org/officeDocument/2006/relationships/image" Target="../media/image92.png"/><Relationship Id="rId52" Type="http://schemas.openxmlformats.org/officeDocument/2006/relationships/image" Target="../media/image99.png"/></Relationships>
</file>

<file path=ppt/slides/_rels/slide11.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6" Type="http://schemas.openxmlformats.org/officeDocument/2006/relationships/customXml" Target="../ink/ink74.xml"/><Relationship Id="rId21" Type="http://schemas.openxmlformats.org/officeDocument/2006/relationships/customXml" Target="../ink/ink70.xml"/><Relationship Id="rId42" Type="http://schemas.openxmlformats.org/officeDocument/2006/relationships/image" Target="../media/image115.png"/><Relationship Id="rId47" Type="http://schemas.openxmlformats.org/officeDocument/2006/relationships/customXml" Target="../ink/ink91.xml"/><Relationship Id="rId63" Type="http://schemas.openxmlformats.org/officeDocument/2006/relationships/image" Target="../media/image120.png"/><Relationship Id="rId68" Type="http://schemas.openxmlformats.org/officeDocument/2006/relationships/customXml" Target="../ink/ink107.xml"/><Relationship Id="rId84" Type="http://schemas.openxmlformats.org/officeDocument/2006/relationships/customXml" Target="../ink/ink118.xml"/><Relationship Id="rId89" Type="http://schemas.openxmlformats.org/officeDocument/2006/relationships/customXml" Target="../ink/ink121.xml"/><Relationship Id="rId16" Type="http://schemas.openxmlformats.org/officeDocument/2006/relationships/customXml" Target="../ink/ink67.xml"/><Relationship Id="rId11" Type="http://schemas.openxmlformats.org/officeDocument/2006/relationships/customXml" Target="../ink/ink64.xml"/><Relationship Id="rId32" Type="http://schemas.openxmlformats.org/officeDocument/2006/relationships/customXml" Target="../ink/ink79.xml"/><Relationship Id="rId37" Type="http://schemas.openxmlformats.org/officeDocument/2006/relationships/customXml" Target="../ink/ink84.xml"/><Relationship Id="rId53" Type="http://schemas.openxmlformats.org/officeDocument/2006/relationships/customXml" Target="../ink/ink95.xml"/><Relationship Id="rId58" Type="http://schemas.openxmlformats.org/officeDocument/2006/relationships/customXml" Target="../ink/ink100.xml"/><Relationship Id="rId74" Type="http://schemas.openxmlformats.org/officeDocument/2006/relationships/customXml" Target="../ink/ink111.xml"/><Relationship Id="rId79" Type="http://schemas.openxmlformats.org/officeDocument/2006/relationships/customXml" Target="../ink/ink114.xml"/><Relationship Id="rId5" Type="http://schemas.openxmlformats.org/officeDocument/2006/relationships/customXml" Target="../ink/ink60.xml"/><Relationship Id="rId90" Type="http://schemas.openxmlformats.org/officeDocument/2006/relationships/image" Target="../media/image129.png"/><Relationship Id="rId95" Type="http://schemas.openxmlformats.org/officeDocument/2006/relationships/image" Target="../media/image131.png"/><Relationship Id="rId22" Type="http://schemas.openxmlformats.org/officeDocument/2006/relationships/customXml" Target="../ink/ink71.xml"/><Relationship Id="rId27" Type="http://schemas.openxmlformats.org/officeDocument/2006/relationships/customXml" Target="../ink/ink75.xml"/><Relationship Id="rId43" Type="http://schemas.openxmlformats.org/officeDocument/2006/relationships/customXml" Target="../ink/ink88.xml"/><Relationship Id="rId48" Type="http://schemas.openxmlformats.org/officeDocument/2006/relationships/image" Target="../media/image117.png"/><Relationship Id="rId64" Type="http://schemas.openxmlformats.org/officeDocument/2006/relationships/customXml" Target="../ink/ink104.xml"/><Relationship Id="rId69" Type="http://schemas.openxmlformats.org/officeDocument/2006/relationships/customXml" Target="../ink/ink108.xml"/><Relationship Id="rId80" Type="http://schemas.openxmlformats.org/officeDocument/2006/relationships/customXml" Target="../ink/ink115.xml"/><Relationship Id="rId85" Type="http://schemas.openxmlformats.org/officeDocument/2006/relationships/image" Target="../media/image127.png"/><Relationship Id="rId3" Type="http://schemas.openxmlformats.org/officeDocument/2006/relationships/image" Target="../media/image104.png"/><Relationship Id="rId12" Type="http://schemas.openxmlformats.org/officeDocument/2006/relationships/image" Target="../media/image108.png"/><Relationship Id="rId17" Type="http://schemas.openxmlformats.org/officeDocument/2006/relationships/customXml" Target="../ink/ink68.xml"/><Relationship Id="rId25" Type="http://schemas.openxmlformats.org/officeDocument/2006/relationships/customXml" Target="../ink/ink73.xml"/><Relationship Id="rId33" Type="http://schemas.openxmlformats.org/officeDocument/2006/relationships/customXml" Target="../ink/ink80.xml"/><Relationship Id="rId38" Type="http://schemas.openxmlformats.org/officeDocument/2006/relationships/customXml" Target="../ink/ink85.xml"/><Relationship Id="rId46" Type="http://schemas.openxmlformats.org/officeDocument/2006/relationships/customXml" Target="../ink/ink90.xml"/><Relationship Id="rId59" Type="http://schemas.openxmlformats.org/officeDocument/2006/relationships/customXml" Target="../ink/ink101.xml"/><Relationship Id="rId67" Type="http://schemas.openxmlformats.org/officeDocument/2006/relationships/customXml" Target="../ink/ink106.xml"/><Relationship Id="rId20" Type="http://schemas.openxmlformats.org/officeDocument/2006/relationships/image" Target="../media/image111.png"/><Relationship Id="rId41" Type="http://schemas.openxmlformats.org/officeDocument/2006/relationships/customXml" Target="../ink/ink87.xml"/><Relationship Id="rId54" Type="http://schemas.openxmlformats.org/officeDocument/2006/relationships/customXml" Target="../ink/ink96.xml"/><Relationship Id="rId62" Type="http://schemas.openxmlformats.org/officeDocument/2006/relationships/customXml" Target="../ink/ink103.xml"/><Relationship Id="rId70" Type="http://schemas.openxmlformats.org/officeDocument/2006/relationships/image" Target="../media/image122.png"/><Relationship Id="rId75" Type="http://schemas.openxmlformats.org/officeDocument/2006/relationships/image" Target="../media/image124.png"/><Relationship Id="rId83" Type="http://schemas.openxmlformats.org/officeDocument/2006/relationships/customXml" Target="../ink/ink117.xml"/><Relationship Id="rId88" Type="http://schemas.openxmlformats.org/officeDocument/2006/relationships/image" Target="../media/image128.png"/><Relationship Id="rId91" Type="http://schemas.openxmlformats.org/officeDocument/2006/relationships/customXml" Target="../ink/ink122.xml"/><Relationship Id="rId96" Type="http://schemas.openxmlformats.org/officeDocument/2006/relationships/customXml" Target="../ink/ink125.xml"/><Relationship Id="rId1" Type="http://schemas.openxmlformats.org/officeDocument/2006/relationships/slideLayout" Target="../slideLayouts/slideLayout2.xml"/><Relationship Id="rId6" Type="http://schemas.openxmlformats.org/officeDocument/2006/relationships/image" Target="../media/image106.png"/><Relationship Id="rId15" Type="http://schemas.openxmlformats.org/officeDocument/2006/relationships/customXml" Target="../ink/ink66.xml"/><Relationship Id="rId23" Type="http://schemas.openxmlformats.org/officeDocument/2006/relationships/customXml" Target="../ink/ink72.xml"/><Relationship Id="rId28" Type="http://schemas.openxmlformats.org/officeDocument/2006/relationships/customXml" Target="../ink/ink76.xml"/><Relationship Id="rId36" Type="http://schemas.openxmlformats.org/officeDocument/2006/relationships/customXml" Target="../ink/ink83.xml"/><Relationship Id="rId49" Type="http://schemas.openxmlformats.org/officeDocument/2006/relationships/customXml" Target="../ink/ink92.xml"/><Relationship Id="rId57" Type="http://schemas.openxmlformats.org/officeDocument/2006/relationships/customXml" Target="../ink/ink99.xml"/><Relationship Id="rId10" Type="http://schemas.openxmlformats.org/officeDocument/2006/relationships/image" Target="../media/image107.png"/><Relationship Id="rId31" Type="http://schemas.openxmlformats.org/officeDocument/2006/relationships/customXml" Target="../ink/ink78.xml"/><Relationship Id="rId44" Type="http://schemas.openxmlformats.org/officeDocument/2006/relationships/customXml" Target="../ink/ink89.xml"/><Relationship Id="rId52" Type="http://schemas.openxmlformats.org/officeDocument/2006/relationships/image" Target="../media/image118.png"/><Relationship Id="rId60" Type="http://schemas.openxmlformats.org/officeDocument/2006/relationships/image" Target="../media/image119.png"/><Relationship Id="rId65" Type="http://schemas.openxmlformats.org/officeDocument/2006/relationships/customXml" Target="../ink/ink105.xml"/><Relationship Id="rId73" Type="http://schemas.openxmlformats.org/officeDocument/2006/relationships/image" Target="../media/image123.png"/><Relationship Id="rId78" Type="http://schemas.openxmlformats.org/officeDocument/2006/relationships/image" Target="../media/image125.png"/><Relationship Id="rId81" Type="http://schemas.openxmlformats.org/officeDocument/2006/relationships/image" Target="../media/image126.png"/><Relationship Id="rId86" Type="http://schemas.openxmlformats.org/officeDocument/2006/relationships/customXml" Target="../ink/ink119.xml"/><Relationship Id="rId94" Type="http://schemas.openxmlformats.org/officeDocument/2006/relationships/customXml" Target="../ink/ink124.xml"/><Relationship Id="rId99" Type="http://schemas.openxmlformats.org/officeDocument/2006/relationships/image" Target="../media/image133.png"/><Relationship Id="rId4" Type="http://schemas.openxmlformats.org/officeDocument/2006/relationships/image" Target="../media/image105.png"/><Relationship Id="rId9" Type="http://schemas.openxmlformats.org/officeDocument/2006/relationships/customXml" Target="../ink/ink63.xml"/><Relationship Id="rId13" Type="http://schemas.openxmlformats.org/officeDocument/2006/relationships/customXml" Target="../ink/ink65.xml"/><Relationship Id="rId18" Type="http://schemas.openxmlformats.org/officeDocument/2006/relationships/image" Target="../media/image110.png"/><Relationship Id="rId39" Type="http://schemas.openxmlformats.org/officeDocument/2006/relationships/image" Target="../media/image114.png"/><Relationship Id="rId34" Type="http://schemas.openxmlformats.org/officeDocument/2006/relationships/customXml" Target="../ink/ink81.xml"/><Relationship Id="rId50" Type="http://schemas.openxmlformats.org/officeDocument/2006/relationships/customXml" Target="../ink/ink93.xml"/><Relationship Id="rId55" Type="http://schemas.openxmlformats.org/officeDocument/2006/relationships/customXml" Target="../ink/ink97.xml"/><Relationship Id="rId76" Type="http://schemas.openxmlformats.org/officeDocument/2006/relationships/customXml" Target="../ink/ink112.xml"/><Relationship Id="rId97" Type="http://schemas.openxmlformats.org/officeDocument/2006/relationships/image" Target="../media/image132.png"/><Relationship Id="rId7" Type="http://schemas.openxmlformats.org/officeDocument/2006/relationships/customXml" Target="../ink/ink61.xml"/><Relationship Id="rId71" Type="http://schemas.openxmlformats.org/officeDocument/2006/relationships/customXml" Target="../ink/ink109.xml"/><Relationship Id="rId92" Type="http://schemas.openxmlformats.org/officeDocument/2006/relationships/customXml" Target="../ink/ink123.xml"/><Relationship Id="rId2" Type="http://schemas.openxmlformats.org/officeDocument/2006/relationships/notesSlide" Target="../notesSlides/notesSlide12.xml"/><Relationship Id="rId29" Type="http://schemas.openxmlformats.org/officeDocument/2006/relationships/customXml" Target="../ink/ink77.xml"/><Relationship Id="rId24" Type="http://schemas.openxmlformats.org/officeDocument/2006/relationships/image" Target="../media/image112.png"/><Relationship Id="rId40" Type="http://schemas.openxmlformats.org/officeDocument/2006/relationships/customXml" Target="../ink/ink86.xml"/><Relationship Id="rId45" Type="http://schemas.openxmlformats.org/officeDocument/2006/relationships/image" Target="../media/image116.png"/><Relationship Id="rId66" Type="http://schemas.openxmlformats.org/officeDocument/2006/relationships/image" Target="../media/image121.png"/><Relationship Id="rId87" Type="http://schemas.openxmlformats.org/officeDocument/2006/relationships/customXml" Target="../ink/ink120.xml"/><Relationship Id="rId61" Type="http://schemas.openxmlformats.org/officeDocument/2006/relationships/customXml" Target="../ink/ink102.xml"/><Relationship Id="rId82" Type="http://schemas.openxmlformats.org/officeDocument/2006/relationships/customXml" Target="../ink/ink116.xml"/><Relationship Id="rId19" Type="http://schemas.openxmlformats.org/officeDocument/2006/relationships/customXml" Target="../ink/ink69.xml"/><Relationship Id="rId14" Type="http://schemas.openxmlformats.org/officeDocument/2006/relationships/image" Target="../media/image109.png"/><Relationship Id="rId30" Type="http://schemas.openxmlformats.org/officeDocument/2006/relationships/image" Target="../media/image113.png"/><Relationship Id="rId35" Type="http://schemas.openxmlformats.org/officeDocument/2006/relationships/customXml" Target="../ink/ink82.xml"/><Relationship Id="rId56" Type="http://schemas.openxmlformats.org/officeDocument/2006/relationships/customXml" Target="../ink/ink98.xml"/><Relationship Id="rId77" Type="http://schemas.openxmlformats.org/officeDocument/2006/relationships/customXml" Target="../ink/ink113.xml"/><Relationship Id="rId8" Type="http://schemas.openxmlformats.org/officeDocument/2006/relationships/customXml" Target="../ink/ink62.xml"/><Relationship Id="rId51" Type="http://schemas.openxmlformats.org/officeDocument/2006/relationships/customXml" Target="../ink/ink94.xml"/><Relationship Id="rId72" Type="http://schemas.openxmlformats.org/officeDocument/2006/relationships/customXml" Target="../ink/ink110.xml"/><Relationship Id="rId93" Type="http://schemas.openxmlformats.org/officeDocument/2006/relationships/image" Target="../media/image103.png"/><Relationship Id="rId98" Type="http://schemas.openxmlformats.org/officeDocument/2006/relationships/customXml" Target="../ink/ink126.xml"/></Relationships>
</file>

<file path=ppt/slides/_rels/slide13.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0.png"/><Relationship Id="rId7" Type="http://schemas.openxmlformats.org/officeDocument/2006/relationships/image" Target="../media/image13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36.png"/><Relationship Id="rId4" Type="http://schemas.openxmlformats.org/officeDocument/2006/relationships/image" Target="../media/image134.png"/></Relationships>
</file>

<file path=ppt/slides/_rels/slide14.xml.rels><?xml version="1.0" encoding="UTF-8" standalone="yes"?>
<Relationships xmlns="http://schemas.openxmlformats.org/package/2006/relationships"><Relationship Id="rId8" Type="http://schemas.openxmlformats.org/officeDocument/2006/relationships/image" Target="../media/image143.png"/><Relationship Id="rId13" Type="http://schemas.openxmlformats.org/officeDocument/2006/relationships/image" Target="../media/image141.png"/><Relationship Id="rId3" Type="http://schemas.openxmlformats.org/officeDocument/2006/relationships/image" Target="../media/image140.png"/><Relationship Id="rId7" Type="http://schemas.openxmlformats.org/officeDocument/2006/relationships/customXml" Target="../ink/ink127.xml"/><Relationship Id="rId12" Type="http://schemas.openxmlformats.org/officeDocument/2006/relationships/image" Target="../media/image14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42.png"/><Relationship Id="rId11" Type="http://schemas.openxmlformats.org/officeDocument/2006/relationships/customXml" Target="../ink/ink129.xml"/><Relationship Id="rId5" Type="http://schemas.openxmlformats.org/officeDocument/2006/relationships/image" Target="../media/image137.png"/><Relationship Id="rId10" Type="http://schemas.openxmlformats.org/officeDocument/2006/relationships/image" Target="../media/image144.png"/><Relationship Id="rId4" Type="http://schemas.openxmlformats.org/officeDocument/2006/relationships/image" Target="../media/image135.png"/><Relationship Id="rId9" Type="http://schemas.openxmlformats.org/officeDocument/2006/relationships/customXml" Target="../ink/ink128.xml"/></Relationships>
</file>

<file path=ppt/slides/_rels/slide15.xml.rels><?xml version="1.0" encoding="UTF-8" standalone="yes"?>
<Relationships xmlns="http://schemas.openxmlformats.org/package/2006/relationships"><Relationship Id="rId13" Type="http://schemas.openxmlformats.org/officeDocument/2006/relationships/image" Target="../media/image152.png"/><Relationship Id="rId18" Type="http://schemas.openxmlformats.org/officeDocument/2006/relationships/customXml" Target="../ink/ink137.xml"/><Relationship Id="rId26" Type="http://schemas.openxmlformats.org/officeDocument/2006/relationships/customXml" Target="../ink/ink141.xml"/><Relationship Id="rId39" Type="http://schemas.openxmlformats.org/officeDocument/2006/relationships/image" Target="../media/image164.png"/><Relationship Id="rId21" Type="http://schemas.openxmlformats.org/officeDocument/2006/relationships/image" Target="../media/image156.png"/><Relationship Id="rId34" Type="http://schemas.openxmlformats.org/officeDocument/2006/relationships/customXml" Target="../ink/ink145.xml"/><Relationship Id="rId42" Type="http://schemas.openxmlformats.org/officeDocument/2006/relationships/customXml" Target="../ink/ink149.xml"/><Relationship Id="rId7" Type="http://schemas.openxmlformats.org/officeDocument/2006/relationships/image" Target="../media/image149.png"/><Relationship Id="rId2" Type="http://schemas.openxmlformats.org/officeDocument/2006/relationships/notesSlide" Target="../notesSlides/notesSlide15.xml"/><Relationship Id="rId16" Type="http://schemas.openxmlformats.org/officeDocument/2006/relationships/customXml" Target="../ink/ink136.xml"/><Relationship Id="rId20" Type="http://schemas.openxmlformats.org/officeDocument/2006/relationships/customXml" Target="../ink/ink138.xml"/><Relationship Id="rId29" Type="http://schemas.openxmlformats.org/officeDocument/2006/relationships/image" Target="../media/image159.png"/><Relationship Id="rId41" Type="http://schemas.openxmlformats.org/officeDocument/2006/relationships/image" Target="../media/image165.png"/><Relationship Id="rId1" Type="http://schemas.openxmlformats.org/officeDocument/2006/relationships/slideLayout" Target="../slideLayouts/slideLayout2.xml"/><Relationship Id="rId6" Type="http://schemas.openxmlformats.org/officeDocument/2006/relationships/customXml" Target="../ink/ink131.xml"/><Relationship Id="rId11" Type="http://schemas.openxmlformats.org/officeDocument/2006/relationships/image" Target="../media/image151.png"/><Relationship Id="rId24" Type="http://schemas.openxmlformats.org/officeDocument/2006/relationships/customXml" Target="../ink/ink140.xml"/><Relationship Id="rId32" Type="http://schemas.openxmlformats.org/officeDocument/2006/relationships/customXml" Target="../ink/ink144.xml"/><Relationship Id="rId37" Type="http://schemas.openxmlformats.org/officeDocument/2006/relationships/image" Target="../media/image163.png"/><Relationship Id="rId40" Type="http://schemas.openxmlformats.org/officeDocument/2006/relationships/customXml" Target="../ink/ink148.xml"/><Relationship Id="rId5" Type="http://schemas.openxmlformats.org/officeDocument/2006/relationships/image" Target="../media/image148.png"/><Relationship Id="rId15" Type="http://schemas.openxmlformats.org/officeDocument/2006/relationships/image" Target="../media/image153.png"/><Relationship Id="rId23" Type="http://schemas.openxmlformats.org/officeDocument/2006/relationships/image" Target="../media/image157.png"/><Relationship Id="rId28" Type="http://schemas.openxmlformats.org/officeDocument/2006/relationships/customXml" Target="../ink/ink142.xml"/><Relationship Id="rId36" Type="http://schemas.openxmlformats.org/officeDocument/2006/relationships/customXml" Target="../ink/ink146.xml"/><Relationship Id="rId10" Type="http://schemas.openxmlformats.org/officeDocument/2006/relationships/customXml" Target="../ink/ink133.xml"/><Relationship Id="rId19" Type="http://schemas.openxmlformats.org/officeDocument/2006/relationships/image" Target="../media/image155.png"/><Relationship Id="rId31" Type="http://schemas.openxmlformats.org/officeDocument/2006/relationships/image" Target="../media/image160.png"/><Relationship Id="rId4" Type="http://schemas.openxmlformats.org/officeDocument/2006/relationships/customXml" Target="../ink/ink130.xml"/><Relationship Id="rId9" Type="http://schemas.openxmlformats.org/officeDocument/2006/relationships/image" Target="../media/image150.png"/><Relationship Id="rId14" Type="http://schemas.openxmlformats.org/officeDocument/2006/relationships/customXml" Target="../ink/ink135.xml"/><Relationship Id="rId22" Type="http://schemas.openxmlformats.org/officeDocument/2006/relationships/customXml" Target="../ink/ink139.xml"/><Relationship Id="rId27" Type="http://schemas.openxmlformats.org/officeDocument/2006/relationships/image" Target="../media/image120.png"/><Relationship Id="rId30" Type="http://schemas.openxmlformats.org/officeDocument/2006/relationships/customXml" Target="../ink/ink143.xml"/><Relationship Id="rId35" Type="http://schemas.openxmlformats.org/officeDocument/2006/relationships/image" Target="../media/image162.png"/><Relationship Id="rId43" Type="http://schemas.openxmlformats.org/officeDocument/2006/relationships/image" Target="../media/image166.png"/><Relationship Id="rId8" Type="http://schemas.openxmlformats.org/officeDocument/2006/relationships/customXml" Target="../ink/ink132.xml"/><Relationship Id="rId3" Type="http://schemas.openxmlformats.org/officeDocument/2006/relationships/image" Target="../media/image146.png"/><Relationship Id="rId12" Type="http://schemas.openxmlformats.org/officeDocument/2006/relationships/customXml" Target="../ink/ink134.xml"/><Relationship Id="rId17" Type="http://schemas.openxmlformats.org/officeDocument/2006/relationships/image" Target="../media/image154.png"/><Relationship Id="rId25" Type="http://schemas.openxmlformats.org/officeDocument/2006/relationships/image" Target="../media/image158.png"/><Relationship Id="rId33" Type="http://schemas.openxmlformats.org/officeDocument/2006/relationships/image" Target="../media/image161.png"/><Relationship Id="rId38" Type="http://schemas.openxmlformats.org/officeDocument/2006/relationships/customXml" Target="../ink/ink147.xml"/></Relationships>
</file>

<file path=ppt/slides/_rels/slide1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48.jpg"/><Relationship Id="rId4" Type="http://schemas.openxmlformats.org/officeDocument/2006/relationships/image" Target="../media/image147.png"/></Relationships>
</file>

<file path=ppt/slides/_rels/slide1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github.com/euctrl-pru/aviodebris" TargetMode="External"/><Relationship Id="rId4" Type="http://schemas.openxmlformats.org/officeDocument/2006/relationships/hyperlink" Target="https://github.com/euctrl-pru/flight_density_space_debris"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3" Type="http://schemas.openxmlformats.org/officeDocument/2006/relationships/customXml" Target="../ink/ink3.xml"/><Relationship Id="rId18" Type="http://schemas.openxmlformats.org/officeDocument/2006/relationships/customXml" Target="../ink/ink5.xml"/><Relationship Id="rId26" Type="http://schemas.openxmlformats.org/officeDocument/2006/relationships/customXml" Target="../ink/ink9.xml"/><Relationship Id="rId39" Type="http://schemas.openxmlformats.org/officeDocument/2006/relationships/image" Target="../media/image40.png"/><Relationship Id="rId21" Type="http://schemas.openxmlformats.org/officeDocument/2006/relationships/image" Target="../media/image30.png"/><Relationship Id="rId34" Type="http://schemas.openxmlformats.org/officeDocument/2006/relationships/customXml" Target="../ink/ink12.xml"/><Relationship Id="rId42" Type="http://schemas.openxmlformats.org/officeDocument/2006/relationships/customXml" Target="../ink/ink16.xml"/><Relationship Id="rId47" Type="http://schemas.openxmlformats.org/officeDocument/2006/relationships/image" Target="../media/image44.png"/><Relationship Id="rId50" Type="http://schemas.openxmlformats.org/officeDocument/2006/relationships/customXml" Target="../ink/ink20.xml"/><Relationship Id="rId55" Type="http://schemas.openxmlformats.org/officeDocument/2006/relationships/image" Target="../media/image48.png"/><Relationship Id="rId7" Type="http://schemas.openxmlformats.org/officeDocument/2006/relationships/image" Target="../media/image22.png"/><Relationship Id="rId2" Type="http://schemas.openxmlformats.org/officeDocument/2006/relationships/notesSlide" Target="../notesSlides/notesSlide7.xml"/><Relationship Id="rId16" Type="http://schemas.openxmlformats.org/officeDocument/2006/relationships/customXml" Target="../ink/ink4.xml"/><Relationship Id="rId29" Type="http://schemas.openxmlformats.org/officeDocument/2006/relationships/image" Target="../media/image35.png"/><Relationship Id="rId11" Type="http://schemas.openxmlformats.org/officeDocument/2006/relationships/customXml" Target="../ink/ink2.xml"/><Relationship Id="rId24" Type="http://schemas.openxmlformats.org/officeDocument/2006/relationships/customXml" Target="../ink/ink8.xml"/><Relationship Id="rId32" Type="http://schemas.openxmlformats.org/officeDocument/2006/relationships/customXml" Target="../ink/ink11.xml"/><Relationship Id="rId37" Type="http://schemas.openxmlformats.org/officeDocument/2006/relationships/image" Target="../media/image39.png"/><Relationship Id="rId40" Type="http://schemas.openxmlformats.org/officeDocument/2006/relationships/customXml" Target="../ink/ink15.xml"/><Relationship Id="rId45" Type="http://schemas.openxmlformats.org/officeDocument/2006/relationships/image" Target="../media/image43.png"/><Relationship Id="rId53" Type="http://schemas.openxmlformats.org/officeDocument/2006/relationships/image" Target="../media/image47.png"/><Relationship Id="rId58" Type="http://schemas.openxmlformats.org/officeDocument/2006/relationships/customXml" Target="../ink/ink24.xml"/><Relationship Id="rId5"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9.png"/><Relationship Id="rId9" Type="http://schemas.openxmlformats.org/officeDocument/2006/relationships/customXml" Target="../ink/ink1.xml"/><Relationship Id="rId14" Type="http://schemas.openxmlformats.org/officeDocument/2006/relationships/image" Target="../media/image26.png"/><Relationship Id="rId22" Type="http://schemas.openxmlformats.org/officeDocument/2006/relationships/customXml" Target="../ink/ink7.xml"/><Relationship Id="rId27" Type="http://schemas.openxmlformats.org/officeDocument/2006/relationships/image" Target="../media/image33.png"/><Relationship Id="rId30" Type="http://schemas.openxmlformats.org/officeDocument/2006/relationships/customXml" Target="../ink/ink10.xml"/><Relationship Id="rId35" Type="http://schemas.openxmlformats.org/officeDocument/2006/relationships/image" Target="../media/image38.png"/><Relationship Id="rId43" Type="http://schemas.openxmlformats.org/officeDocument/2006/relationships/image" Target="../media/image42.png"/><Relationship Id="rId48" Type="http://schemas.openxmlformats.org/officeDocument/2006/relationships/customXml" Target="../ink/ink19.xml"/><Relationship Id="rId56" Type="http://schemas.openxmlformats.org/officeDocument/2006/relationships/customXml" Target="../ink/ink23.xml"/><Relationship Id="rId8" Type="http://schemas.openxmlformats.org/officeDocument/2006/relationships/image" Target="../media/image23.png"/><Relationship Id="rId51" Type="http://schemas.openxmlformats.org/officeDocument/2006/relationships/image" Target="../media/image46.png"/><Relationship Id="rId3" Type="http://schemas.openxmlformats.org/officeDocument/2006/relationships/image" Target="../media/image18.png"/><Relationship Id="rId12" Type="http://schemas.openxmlformats.org/officeDocument/2006/relationships/image" Target="../media/image25.png"/><Relationship Id="rId17" Type="http://schemas.openxmlformats.org/officeDocument/2006/relationships/image" Target="../media/image28.png"/><Relationship Id="rId25" Type="http://schemas.openxmlformats.org/officeDocument/2006/relationships/image" Target="../media/image32.png"/><Relationship Id="rId33" Type="http://schemas.openxmlformats.org/officeDocument/2006/relationships/image" Target="../media/image37.png"/><Relationship Id="rId38" Type="http://schemas.openxmlformats.org/officeDocument/2006/relationships/customXml" Target="../ink/ink14.xml"/><Relationship Id="rId46" Type="http://schemas.openxmlformats.org/officeDocument/2006/relationships/customXml" Target="../ink/ink18.xml"/><Relationship Id="rId59" Type="http://schemas.openxmlformats.org/officeDocument/2006/relationships/image" Target="../media/image50.png"/><Relationship Id="rId20" Type="http://schemas.openxmlformats.org/officeDocument/2006/relationships/customXml" Target="../ink/ink6.xml"/><Relationship Id="rId41" Type="http://schemas.openxmlformats.org/officeDocument/2006/relationships/image" Target="../media/image41.png"/><Relationship Id="rId54" Type="http://schemas.openxmlformats.org/officeDocument/2006/relationships/customXml" Target="../ink/ink22.xml"/><Relationship Id="rId1" Type="http://schemas.openxmlformats.org/officeDocument/2006/relationships/slideLayout" Target="../slideLayouts/slideLayout2.xml"/><Relationship Id="rId6" Type="http://schemas.openxmlformats.org/officeDocument/2006/relationships/image" Target="../media/image21.png"/><Relationship Id="rId15" Type="http://schemas.openxmlformats.org/officeDocument/2006/relationships/image" Target="../media/image27.png"/><Relationship Id="rId23" Type="http://schemas.openxmlformats.org/officeDocument/2006/relationships/image" Target="../media/image31.png"/><Relationship Id="rId28" Type="http://schemas.openxmlformats.org/officeDocument/2006/relationships/image" Target="../media/image34.png"/><Relationship Id="rId36" Type="http://schemas.openxmlformats.org/officeDocument/2006/relationships/customXml" Target="../ink/ink13.xml"/><Relationship Id="rId49" Type="http://schemas.openxmlformats.org/officeDocument/2006/relationships/image" Target="../media/image45.png"/><Relationship Id="rId57" Type="http://schemas.openxmlformats.org/officeDocument/2006/relationships/image" Target="../media/image49.png"/><Relationship Id="rId10" Type="http://schemas.openxmlformats.org/officeDocument/2006/relationships/image" Target="../media/image24.png"/><Relationship Id="rId31" Type="http://schemas.openxmlformats.org/officeDocument/2006/relationships/image" Target="../media/image36.png"/><Relationship Id="rId44" Type="http://schemas.openxmlformats.org/officeDocument/2006/relationships/customXml" Target="../ink/ink17.xml"/><Relationship Id="rId52" Type="http://schemas.openxmlformats.org/officeDocument/2006/relationships/customXml" Target="../ink/ink21.xml"/></Relationships>
</file>

<file path=ppt/slides/_rels/slide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image" Target="../media/image52.png"/></Relationships>
</file>

<file path=ppt/slides/_rels/slide9.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customXml" Target="../ink/ink28.xml"/><Relationship Id="rId18" Type="http://schemas.openxmlformats.org/officeDocument/2006/relationships/image" Target="../media/image63.png"/><Relationship Id="rId26" Type="http://schemas.openxmlformats.org/officeDocument/2006/relationships/image" Target="../media/image67.png"/><Relationship Id="rId3" Type="http://schemas.openxmlformats.org/officeDocument/2006/relationships/image" Target="../media/image54.png"/><Relationship Id="rId21" Type="http://schemas.openxmlformats.org/officeDocument/2006/relationships/customXml" Target="../ink/ink32.xml"/><Relationship Id="rId7" Type="http://schemas.openxmlformats.org/officeDocument/2006/relationships/customXml" Target="../ink/ink25.xml"/><Relationship Id="rId12" Type="http://schemas.openxmlformats.org/officeDocument/2006/relationships/image" Target="../media/image60.png"/><Relationship Id="rId17" Type="http://schemas.openxmlformats.org/officeDocument/2006/relationships/customXml" Target="../ink/ink30.xml"/><Relationship Id="rId25" Type="http://schemas.openxmlformats.org/officeDocument/2006/relationships/customXml" Target="../ink/ink34.xml"/><Relationship Id="rId2" Type="http://schemas.openxmlformats.org/officeDocument/2006/relationships/notesSlide" Target="../notesSlides/notesSlide9.xml"/><Relationship Id="rId16" Type="http://schemas.openxmlformats.org/officeDocument/2006/relationships/image" Target="../media/image62.png"/><Relationship Id="rId20" Type="http://schemas.openxmlformats.org/officeDocument/2006/relationships/image" Target="../media/image64.png"/><Relationship Id="rId29" Type="http://schemas.openxmlformats.org/officeDocument/2006/relationships/customXml" Target="../ink/ink36.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customXml" Target="../ink/ink27.xml"/><Relationship Id="rId24" Type="http://schemas.openxmlformats.org/officeDocument/2006/relationships/image" Target="../media/image66.png"/><Relationship Id="rId5" Type="http://schemas.openxmlformats.org/officeDocument/2006/relationships/image" Target="../media/image56.png"/><Relationship Id="rId15" Type="http://schemas.openxmlformats.org/officeDocument/2006/relationships/customXml" Target="../ink/ink29.xml"/><Relationship Id="rId23" Type="http://schemas.openxmlformats.org/officeDocument/2006/relationships/customXml" Target="../ink/ink33.xml"/><Relationship Id="rId28" Type="http://schemas.openxmlformats.org/officeDocument/2006/relationships/image" Target="../media/image68.png"/><Relationship Id="rId10" Type="http://schemas.openxmlformats.org/officeDocument/2006/relationships/image" Target="../media/image59.png"/><Relationship Id="rId19" Type="http://schemas.openxmlformats.org/officeDocument/2006/relationships/customXml" Target="../ink/ink31.xml"/><Relationship Id="rId4" Type="http://schemas.openxmlformats.org/officeDocument/2006/relationships/image" Target="../media/image55.png"/><Relationship Id="rId9" Type="http://schemas.openxmlformats.org/officeDocument/2006/relationships/customXml" Target="../ink/ink26.xml"/><Relationship Id="rId14" Type="http://schemas.openxmlformats.org/officeDocument/2006/relationships/image" Target="../media/image61.png"/><Relationship Id="rId22" Type="http://schemas.openxmlformats.org/officeDocument/2006/relationships/image" Target="../media/image65.png"/><Relationship Id="rId27" Type="http://schemas.openxmlformats.org/officeDocument/2006/relationships/customXml" Target="../ink/ink35.xml"/><Relationship Id="rId30" Type="http://schemas.openxmlformats.org/officeDocument/2006/relationships/image" Target="../media/image6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01CE610-26D6-F046-56F8-2BDA36BE57B2}"/>
              </a:ext>
            </a:extLst>
          </p:cNvPr>
          <p:cNvSpPr>
            <a:spLocks noGrp="1"/>
          </p:cNvSpPr>
          <p:nvPr>
            <p:ph type="ctrTitle"/>
          </p:nvPr>
        </p:nvSpPr>
        <p:spPr>
          <a:xfrm>
            <a:off x="5759668" y="2074333"/>
            <a:ext cx="6290092" cy="1603587"/>
          </a:xfrm>
        </p:spPr>
        <p:txBody>
          <a:bodyPr>
            <a:normAutofit fontScale="90000"/>
          </a:bodyPr>
          <a:lstStyle/>
          <a:p>
            <a:pPr algn="l"/>
            <a:r>
              <a:rPr lang="en-BE"/>
              <a:t>Preparing for Potential Closure</a:t>
            </a:r>
            <a:br>
              <a:rPr lang="en-US" dirty="0"/>
            </a:br>
            <a:r>
              <a:rPr lang="en-BE"/>
              <a:t>of European</a:t>
            </a:r>
            <a:r>
              <a:rPr lang="en-US" dirty="0"/>
              <a:t> </a:t>
            </a:r>
            <a:r>
              <a:rPr lang="en-BE"/>
              <a:t>Airspaces</a:t>
            </a:r>
            <a:r>
              <a:rPr lang="en-US" dirty="0"/>
              <a:t> </a:t>
            </a:r>
            <a:r>
              <a:rPr lang="en-BE"/>
              <a:t>due</a:t>
            </a:r>
            <a:br>
              <a:rPr lang="en-US" dirty="0"/>
            </a:br>
            <a:r>
              <a:rPr lang="en-BE"/>
              <a:t>to</a:t>
            </a:r>
            <a:r>
              <a:rPr lang="en-US" dirty="0"/>
              <a:t> </a:t>
            </a:r>
            <a:r>
              <a:rPr lang="en-BE"/>
              <a:t>Re-entering Space Objects</a:t>
            </a:r>
            <a:endParaRPr lang="en-BE" dirty="0"/>
          </a:p>
        </p:txBody>
      </p:sp>
      <p:sp>
        <p:nvSpPr>
          <p:cNvPr id="10" name="Subtitle 2">
            <a:extLst>
              <a:ext uri="{FF2B5EF4-FFF2-40B4-BE49-F238E27FC236}">
                <a16:creationId xmlns:a16="http://schemas.microsoft.com/office/drawing/2014/main" id="{EB54F000-9F7D-C09B-9DAB-E77DF23E951B}"/>
              </a:ext>
            </a:extLst>
          </p:cNvPr>
          <p:cNvSpPr>
            <a:spLocks noGrp="1"/>
          </p:cNvSpPr>
          <p:nvPr>
            <p:ph type="subTitle" idx="1"/>
          </p:nvPr>
        </p:nvSpPr>
        <p:spPr>
          <a:xfrm>
            <a:off x="4013201" y="3892466"/>
            <a:ext cx="7612180" cy="1085934"/>
          </a:xfrm>
        </p:spPr>
        <p:txBody>
          <a:bodyPr>
            <a:normAutofit/>
          </a:bodyPr>
          <a:lstStyle/>
          <a:p>
            <a:r>
              <a:rPr lang="en-US" dirty="0"/>
              <a:t>E. Spinielli, R. Koelle, Q. Goens</a:t>
            </a:r>
            <a:br>
              <a:rPr lang="en-US" dirty="0"/>
            </a:br>
            <a:r>
              <a:rPr lang="en-US" sz="2000" dirty="0"/>
              <a:t>Aviation Intelligence Unit</a:t>
            </a:r>
            <a:br>
              <a:rPr lang="en-US" dirty="0"/>
            </a:br>
            <a:r>
              <a:rPr lang="en-US" sz="2000" dirty="0"/>
              <a:t>Aviation Transformation Directorate</a:t>
            </a:r>
            <a:endParaRPr lang="en-BE" sz="2000" dirty="0"/>
          </a:p>
        </p:txBody>
      </p:sp>
      <p:sp>
        <p:nvSpPr>
          <p:cNvPr id="11" name="Subtitle 2">
            <a:extLst>
              <a:ext uri="{FF2B5EF4-FFF2-40B4-BE49-F238E27FC236}">
                <a16:creationId xmlns:a16="http://schemas.microsoft.com/office/drawing/2014/main" id="{9391277C-EB68-6837-E346-352D538ACC68}"/>
              </a:ext>
            </a:extLst>
          </p:cNvPr>
          <p:cNvSpPr txBox="1">
            <a:spLocks/>
          </p:cNvSpPr>
          <p:nvPr/>
        </p:nvSpPr>
        <p:spPr>
          <a:xfrm>
            <a:off x="5759669" y="4786732"/>
            <a:ext cx="5865711" cy="953668"/>
          </a:xfrm>
          <a:prstGeom prst="rect">
            <a:avLst/>
          </a:prstGeom>
        </p:spPr>
        <p:txBody>
          <a:bodyPr vert="horz" lIns="91440" tIns="45720" rIns="91440" bIns="45720" rtlCol="0" anchor="b">
            <a:normAutofit/>
          </a:bodyPr>
          <a:lstStyle>
            <a:lvl1pPr marL="0" indent="0" algn="r" defTabSz="914400" rtl="0" eaLnBrk="1" latinLnBrk="0" hangingPunct="1">
              <a:lnSpc>
                <a:spcPct val="90000"/>
              </a:lnSpc>
              <a:spcBef>
                <a:spcPts val="1000"/>
              </a:spcBef>
              <a:buClr>
                <a:srgbClr val="00B0F0"/>
              </a:buClr>
              <a:buFont typeface="Arial" panose="020B0604020202020204" pitchFamily="34" charset="0"/>
              <a:buNone/>
              <a:defRPr sz="2400" kern="1200">
                <a:solidFill>
                  <a:srgbClr val="2990EA"/>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Clr>
                <a:srgbClr val="00B0F0"/>
              </a:buClr>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Clr>
                <a:srgbClr val="00B0F0"/>
              </a:buClr>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Clr>
                <a:srgbClr val="00B0F0"/>
              </a:buClr>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Clr>
                <a:srgbClr val="00B0F0"/>
              </a:buClr>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1800" dirty="0"/>
              <a:t>Presenter: Rainer KOELLE</a:t>
            </a:r>
            <a:br>
              <a:rPr lang="en-GB" sz="1800" dirty="0"/>
            </a:br>
            <a:r>
              <a:rPr lang="en-GB" sz="1800" dirty="0"/>
              <a:t>Montreal, Canada 16-18 Sep 2025</a:t>
            </a:r>
            <a:endParaRPr lang="en-BE" sz="1800" dirty="0"/>
          </a:p>
        </p:txBody>
      </p:sp>
    </p:spTree>
    <p:extLst>
      <p:ext uri="{BB962C8B-B14F-4D97-AF65-F5344CB8AC3E}">
        <p14:creationId xmlns:p14="http://schemas.microsoft.com/office/powerpoint/2010/main" val="1237275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17A04-BDBE-3AC6-AF7B-C1FD41358FE5}"/>
              </a:ext>
            </a:extLst>
          </p:cNvPr>
          <p:cNvSpPr>
            <a:spLocks noGrp="1"/>
          </p:cNvSpPr>
          <p:nvPr>
            <p:ph type="title"/>
          </p:nvPr>
        </p:nvSpPr>
        <p:spPr/>
        <p:txBody>
          <a:bodyPr/>
          <a:lstStyle/>
          <a:p>
            <a:r>
              <a:rPr lang="en-001" dirty="0"/>
              <a:t>Step 2.3, discretize + assumptions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896A455-98B4-7813-DCE3-2E5E1BF58CAB}"/>
                  </a:ext>
                </a:extLst>
              </p:cNvPr>
              <p:cNvSpPr txBox="1"/>
              <p:nvPr/>
            </p:nvSpPr>
            <p:spPr>
              <a:xfrm>
                <a:off x="1150007" y="2086757"/>
                <a:ext cx="3755515" cy="11932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rPr>
                          </m:ctrlPr>
                        </m:sSubPr>
                        <m:e>
                          <m:r>
                            <a:rPr lang="en-US" sz="3600" i="1">
                              <a:latin typeface="Cambria Math" panose="02040503050406030204" pitchFamily="18" charset="0"/>
                            </a:rPr>
                            <m:t>𝜀</m:t>
                          </m:r>
                        </m:e>
                        <m:sub>
                          <m:r>
                            <a:rPr lang="en-US" sz="3600" i="1" smtClean="0">
                              <a:solidFill>
                                <a:schemeClr val="accent2"/>
                              </a:solidFill>
                              <a:latin typeface="Cambria Math" panose="02040503050406030204" pitchFamily="18" charset="0"/>
                            </a:rPr>
                            <m:t>𝑘</m:t>
                          </m:r>
                        </m:sub>
                      </m:sSub>
                      <m:r>
                        <a:rPr lang="en-US" sz="3600" i="1">
                          <a:latin typeface="Cambria Math" panose="02040503050406030204" pitchFamily="18" charset="0"/>
                        </a:rPr>
                        <m:t>=</m:t>
                      </m:r>
                      <m:f>
                        <m:fPr>
                          <m:ctrlPr>
                            <a:rPr lang="en-US" sz="3600" i="1">
                              <a:latin typeface="Cambria Math" panose="02040503050406030204" pitchFamily="18" charset="0"/>
                            </a:rPr>
                          </m:ctrlPr>
                        </m:fPr>
                        <m:num>
                          <m:sSub>
                            <m:sSubPr>
                              <m:ctrlPr>
                                <a:rPr lang="en-US" sz="3600" i="1">
                                  <a:latin typeface="Cambria Math" panose="02040503050406030204" pitchFamily="18" charset="0"/>
                                </a:rPr>
                              </m:ctrlPr>
                            </m:sSubPr>
                            <m:e>
                              <m:r>
                                <a:rPr lang="en-US" sz="3600" i="1">
                                  <a:latin typeface="Cambria Math" panose="02040503050406030204" pitchFamily="18" charset="0"/>
                                </a:rPr>
                                <m:t>𝑠</m:t>
                              </m:r>
                            </m:e>
                            <m:sub>
                              <m:r>
                                <a:rPr lang="en-US" sz="3600" i="1">
                                  <a:latin typeface="Cambria Math" panose="02040503050406030204" pitchFamily="18" charset="0"/>
                                </a:rPr>
                                <m:t>𝑎</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𝑎</m:t>
                              </m:r>
                            </m:e>
                            <m:sub>
                              <m:r>
                                <a:rPr lang="en-US" sz="3600" i="1">
                                  <a:latin typeface="Cambria Math" panose="02040503050406030204" pitchFamily="18" charset="0"/>
                                </a:rPr>
                                <m:t>𝐹</m:t>
                              </m:r>
                            </m:sub>
                          </m:sSub>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𝑠</m:t>
                              </m:r>
                            </m:e>
                            <m:sub>
                              <m:sSub>
                                <m:sSubPr>
                                  <m:ctrlPr>
                                    <a:rPr lang="en-US" sz="3600" i="1">
                                      <a:latin typeface="Cambria Math" panose="02040503050406030204" pitchFamily="18" charset="0"/>
                                    </a:rPr>
                                  </m:ctrlPr>
                                </m:sSubPr>
                                <m:e>
                                  <m:r>
                                    <a:rPr lang="en-US" sz="3600" i="1">
                                      <a:latin typeface="Cambria Math" panose="02040503050406030204" pitchFamily="18" charset="0"/>
                                    </a:rPr>
                                    <m:t>𝑑</m:t>
                                  </m:r>
                                </m:e>
                                <m:sub>
                                  <m:r>
                                    <a:rPr lang="en-US" sz="3600" i="1">
                                      <a:latin typeface="Cambria Math" panose="02040503050406030204" pitchFamily="18" charset="0"/>
                                    </a:rPr>
                                    <m:t>𝑘</m:t>
                                  </m:r>
                                </m:sub>
                              </m:sSub>
                            </m:sub>
                          </m:sSub>
                          <m:sSub>
                            <m:sSubPr>
                              <m:ctrlPr>
                                <a:rPr lang="en-US" sz="3600" i="1">
                                  <a:latin typeface="Cambria Math" panose="02040503050406030204" pitchFamily="18" charset="0"/>
                                </a:rPr>
                              </m:ctrlPr>
                            </m:sSubPr>
                            <m:e>
                              <m:r>
                                <a:rPr lang="en-US" sz="3600" i="1">
                                  <a:latin typeface="Cambria Math" panose="02040503050406030204" pitchFamily="18" charset="0"/>
                                </a:rPr>
                                <m:t>𝑎</m:t>
                              </m:r>
                            </m:e>
                            <m:sub>
                              <m:r>
                                <a:rPr lang="en-US" sz="3600" i="1">
                                  <a:latin typeface="Cambria Math" panose="02040503050406030204" pitchFamily="18" charset="0"/>
                                </a:rPr>
                                <m:t>𝑇</m:t>
                              </m:r>
                            </m:sub>
                          </m:sSub>
                        </m:num>
                        <m:den>
                          <m:sSub>
                            <m:sSubPr>
                              <m:ctrlPr>
                                <a:rPr lang="en-US" sz="3600" i="1">
                                  <a:latin typeface="Cambria Math" panose="02040503050406030204" pitchFamily="18" charset="0"/>
                                </a:rPr>
                              </m:ctrlPr>
                            </m:sSubPr>
                            <m:e>
                              <m:r>
                                <a:rPr lang="en-US" sz="3600" i="1">
                                  <a:latin typeface="Cambria Math" panose="02040503050406030204" pitchFamily="18" charset="0"/>
                                </a:rPr>
                                <m:t>𝑠</m:t>
                              </m:r>
                            </m:e>
                            <m:sub>
                              <m:sSub>
                                <m:sSubPr>
                                  <m:ctrlPr>
                                    <a:rPr lang="en-US" sz="3600" i="1">
                                      <a:latin typeface="Cambria Math" panose="02040503050406030204" pitchFamily="18" charset="0"/>
                                    </a:rPr>
                                  </m:ctrlPr>
                                </m:sSubPr>
                                <m:e>
                                  <m:r>
                                    <a:rPr lang="en-US" sz="3600" i="1">
                                      <a:latin typeface="Cambria Math" panose="02040503050406030204" pitchFamily="18" charset="0"/>
                                    </a:rPr>
                                    <m:t>𝑑</m:t>
                                  </m:r>
                                </m:e>
                                <m:sub>
                                  <m:r>
                                    <a:rPr lang="en-US" sz="3600" i="1">
                                      <a:latin typeface="Cambria Math" panose="02040503050406030204" pitchFamily="18" charset="0"/>
                                    </a:rPr>
                                    <m:t>𝑘</m:t>
                                  </m:r>
                                </m:sub>
                              </m:sSub>
                            </m:sub>
                          </m:sSub>
                        </m:den>
                      </m:f>
                    </m:oMath>
                  </m:oMathPara>
                </a14:m>
                <a:endParaRPr lang="en-001" sz="3600" dirty="0"/>
              </a:p>
            </p:txBody>
          </p:sp>
        </mc:Choice>
        <mc:Fallback xmlns="">
          <p:sp>
            <p:nvSpPr>
              <p:cNvPr id="13" name="TextBox 12">
                <a:extLst>
                  <a:ext uri="{FF2B5EF4-FFF2-40B4-BE49-F238E27FC236}">
                    <a16:creationId xmlns:a16="http://schemas.microsoft.com/office/drawing/2014/main" id="{9896A455-98B4-7813-DCE3-2E5E1BF58CAB}"/>
                  </a:ext>
                </a:extLst>
              </p:cNvPr>
              <p:cNvSpPr txBox="1">
                <a:spLocks noRot="1" noChangeAspect="1" noMove="1" noResize="1" noEditPoints="1" noAdjustHandles="1" noChangeArrowheads="1" noChangeShapeType="1" noTextEdit="1"/>
              </p:cNvSpPr>
              <p:nvPr/>
            </p:nvSpPr>
            <p:spPr>
              <a:xfrm>
                <a:off x="1150007" y="2086757"/>
                <a:ext cx="3755515" cy="1193212"/>
              </a:xfrm>
              <a:prstGeom prst="rect">
                <a:avLst/>
              </a:prstGeom>
              <a:blipFill>
                <a:blip r:embed="rId3"/>
                <a:stretch>
                  <a:fillRect l="-1010" t="-1053" r="-337" b="-6316"/>
                </a:stretch>
              </a:blipFill>
            </p:spPr>
            <p:txBody>
              <a:bodyPr/>
              <a:lstStyle/>
              <a:p>
                <a:r>
                  <a:rPr lang="en-001">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24D15EB-FA73-564C-F944-B8E1187C7272}"/>
                  </a:ext>
                </a:extLst>
              </p:cNvPr>
              <p:cNvSpPr txBox="1"/>
              <p:nvPr/>
            </p:nvSpPr>
            <p:spPr>
              <a:xfrm>
                <a:off x="6927852" y="2086757"/>
                <a:ext cx="3128677" cy="10407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rPr>
                          </m:ctrlPr>
                        </m:sSubPr>
                        <m:e>
                          <m:r>
                            <a:rPr lang="en-US" sz="3600" i="1">
                              <a:latin typeface="Cambria Math" panose="02040503050406030204" pitchFamily="18" charset="0"/>
                            </a:rPr>
                            <m:t>𝜀</m:t>
                          </m:r>
                        </m:e>
                        <m:sub>
                          <m:r>
                            <m:rPr>
                              <m:sty m:val="p"/>
                            </m:rPr>
                            <a:rPr lang="en-US" sz="3600" b="0" i="1" smtClean="0">
                              <a:solidFill>
                                <a:schemeClr val="accent1"/>
                              </a:solidFill>
                              <a:latin typeface="Cambria Math" panose="02040503050406030204" pitchFamily="18" charset="0"/>
                            </a:rPr>
                            <m:t>t</m:t>
                          </m:r>
                        </m:sub>
                      </m:sSub>
                      <m:r>
                        <a:rPr lang="en-US" sz="3600" i="1">
                          <a:latin typeface="Cambria Math" panose="02040503050406030204" pitchFamily="18" charset="0"/>
                        </a:rPr>
                        <m:t>=</m:t>
                      </m:r>
                      <m:f>
                        <m:fPr>
                          <m:ctrlPr>
                            <a:rPr lang="en-US" sz="3600" i="1">
                              <a:latin typeface="Cambria Math" panose="02040503050406030204" pitchFamily="18" charset="0"/>
                            </a:rPr>
                          </m:ctrlPr>
                        </m:fPr>
                        <m:num>
                          <m:sSub>
                            <m:sSubPr>
                              <m:ctrlPr>
                                <a:rPr lang="en-US" sz="3600" i="1">
                                  <a:latin typeface="Cambria Math" panose="02040503050406030204" pitchFamily="18" charset="0"/>
                                </a:rPr>
                              </m:ctrlPr>
                            </m:sSubPr>
                            <m:e>
                              <m:r>
                                <m:rPr>
                                  <m:sty m:val="p"/>
                                </m:rPr>
                                <a:rPr lang="en-US" sz="3600" b="0" i="1" smtClean="0">
                                  <a:latin typeface="Cambria Math" panose="02040503050406030204" pitchFamily="18" charset="0"/>
                                </a:rPr>
                                <m:t>C</m:t>
                              </m:r>
                            </m:e>
                            <m:sub>
                              <m:r>
                                <m:rPr>
                                  <m:sty m:val="p"/>
                                </m:rPr>
                                <a:rPr lang="en-US" sz="3600" b="0" i="1" smtClean="0">
                                  <a:latin typeface="Cambria Math" panose="02040503050406030204" pitchFamily="18" charset="0"/>
                                </a:rPr>
                                <m:t>t</m:t>
                              </m:r>
                            </m:sub>
                          </m:sSub>
                          <m:sSub>
                            <m:sSubPr>
                              <m:ctrlPr>
                                <a:rPr lang="en-US" sz="3600" i="1">
                                  <a:latin typeface="Cambria Math" panose="02040503050406030204" pitchFamily="18" charset="0"/>
                                </a:rPr>
                              </m:ctrlPr>
                            </m:sSubPr>
                            <m:e>
                              <m:r>
                                <m:rPr>
                                  <m:sty m:val="p"/>
                                </m:rPr>
                                <a:rPr lang="en-US" sz="3600" b="0" i="1" smtClean="0">
                                  <a:latin typeface="Cambria Math" panose="02040503050406030204" pitchFamily="18" charset="0"/>
                                </a:rPr>
                                <m:t>F</m:t>
                              </m:r>
                            </m:e>
                            <m:sub>
                              <m:r>
                                <m:rPr>
                                  <m:sty m:val="p"/>
                                </m:rPr>
                                <a:rPr lang="en-US" sz="3600" b="0" i="1" smtClean="0">
                                  <a:latin typeface="Cambria Math" panose="02040503050406030204" pitchFamily="18" charset="0"/>
                                </a:rPr>
                                <m:t>t</m:t>
                              </m:r>
                            </m:sub>
                          </m:sSub>
                          <m:r>
                            <a:rPr lang="en-US" sz="3600" i="1">
                              <a:latin typeface="Cambria Math" panose="02040503050406030204" pitchFamily="18" charset="0"/>
                            </a:rPr>
                            <m:t>+</m:t>
                          </m:r>
                          <m:r>
                            <m:rPr>
                              <m:sty m:val="p"/>
                            </m:rPr>
                            <a:rPr lang="en-US" sz="3600" i="1" smtClean="0">
                              <a:latin typeface="Cambria Math" panose="02040503050406030204" pitchFamily="18" charset="0"/>
                            </a:rPr>
                            <m:t>S</m:t>
                          </m:r>
                          <m:sSub>
                            <m:sSubPr>
                              <m:ctrlPr>
                                <a:rPr lang="en-US" sz="3600" i="1">
                                  <a:latin typeface="Cambria Math" panose="02040503050406030204" pitchFamily="18" charset="0"/>
                                </a:rPr>
                              </m:ctrlPr>
                            </m:sSubPr>
                            <m:e>
                              <m:r>
                                <a:rPr lang="en-US" sz="3600" b="0" i="1" smtClean="0">
                                  <a:latin typeface="Cambria Math" panose="02040503050406030204" pitchFamily="18" charset="0"/>
                                </a:rPr>
                                <m:t> </m:t>
                              </m:r>
                              <m:r>
                                <m:rPr>
                                  <m:sty m:val="p"/>
                                </m:rPr>
                                <a:rPr lang="en-US" sz="3600" b="0" i="1" smtClean="0">
                                  <a:latin typeface="Cambria Math" panose="02040503050406030204" pitchFamily="18" charset="0"/>
                                </a:rPr>
                                <m:t>T</m:t>
                              </m:r>
                            </m:e>
                            <m:sub>
                              <m:r>
                                <m:rPr>
                                  <m:sty m:val="p"/>
                                </m:rPr>
                                <a:rPr lang="en-US" sz="3600" b="0" i="1" smtClean="0">
                                  <a:latin typeface="Cambria Math" panose="02040503050406030204" pitchFamily="18" charset="0"/>
                                </a:rPr>
                                <m:t>t</m:t>
                              </m:r>
                            </m:sub>
                          </m:sSub>
                        </m:num>
                        <m:den>
                          <m:r>
                            <m:rPr>
                              <m:sty m:val="p"/>
                            </m:rPr>
                            <a:rPr lang="en-US" sz="3600" b="0" i="1" smtClean="0">
                              <a:latin typeface="Cambria Math" panose="02040503050406030204" pitchFamily="18" charset="0"/>
                            </a:rPr>
                            <m:t>S</m:t>
                          </m:r>
                        </m:den>
                      </m:f>
                    </m:oMath>
                  </m:oMathPara>
                </a14:m>
                <a:endParaRPr lang="en-001" sz="3600" dirty="0"/>
              </a:p>
            </p:txBody>
          </p:sp>
        </mc:Choice>
        <mc:Fallback xmlns="">
          <p:sp>
            <p:nvSpPr>
              <p:cNvPr id="14" name="TextBox 13">
                <a:extLst>
                  <a:ext uri="{FF2B5EF4-FFF2-40B4-BE49-F238E27FC236}">
                    <a16:creationId xmlns:a16="http://schemas.microsoft.com/office/drawing/2014/main" id="{824D15EB-FA73-564C-F944-B8E1187C7272}"/>
                  </a:ext>
                </a:extLst>
              </p:cNvPr>
              <p:cNvSpPr txBox="1">
                <a:spLocks noRot="1" noChangeAspect="1" noMove="1" noResize="1" noEditPoints="1" noAdjustHandles="1" noChangeArrowheads="1" noChangeShapeType="1" noTextEdit="1"/>
              </p:cNvSpPr>
              <p:nvPr/>
            </p:nvSpPr>
            <p:spPr>
              <a:xfrm>
                <a:off x="6927852" y="2086757"/>
                <a:ext cx="3128677" cy="1040734"/>
              </a:xfrm>
              <a:prstGeom prst="rect">
                <a:avLst/>
              </a:prstGeom>
              <a:blipFill>
                <a:blip r:embed="rId4"/>
                <a:stretch>
                  <a:fillRect l="-1619" t="-9639" r="-810" b="-13253"/>
                </a:stretch>
              </a:blipFill>
            </p:spPr>
            <p:txBody>
              <a:bodyPr/>
              <a:lstStyle/>
              <a:p>
                <a:r>
                  <a:rPr lang="en-001">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FF301A2-07FC-A7C9-26C1-A72A70AEAFB8}"/>
                  </a:ext>
                </a:extLst>
              </p:cNvPr>
              <p:cNvSpPr txBox="1"/>
              <p:nvPr/>
            </p:nvSpPr>
            <p:spPr>
              <a:xfrm>
                <a:off x="7405620" y="3893040"/>
                <a:ext cx="2456793" cy="830997"/>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cruise speed for aircraft type </a:t>
                </a:r>
                <a14:m>
                  <m:oMath xmlns:m="http://schemas.openxmlformats.org/officeDocument/2006/math">
                    <m:r>
                      <a:rPr lang="en-US" sz="2400" b="0" i="1" smtClean="0">
                        <a:latin typeface="Cambria Math" panose="02040503050406030204" pitchFamily="18" charset="0"/>
                      </a:rPr>
                      <m:t>𝑡</m:t>
                    </m:r>
                  </m:oMath>
                </a14:m>
                <a:endParaRPr lang="en-US" sz="2400" dirty="0"/>
              </a:p>
            </p:txBody>
          </p:sp>
        </mc:Choice>
        <mc:Fallback xmlns="">
          <p:sp>
            <p:nvSpPr>
              <p:cNvPr id="16" name="TextBox 15">
                <a:extLst>
                  <a:ext uri="{FF2B5EF4-FFF2-40B4-BE49-F238E27FC236}">
                    <a16:creationId xmlns:a16="http://schemas.microsoft.com/office/drawing/2014/main" id="{4FF301A2-07FC-A7C9-26C1-A72A70AEAFB8}"/>
                  </a:ext>
                </a:extLst>
              </p:cNvPr>
              <p:cNvSpPr txBox="1">
                <a:spLocks noRot="1" noChangeAspect="1" noMove="1" noResize="1" noEditPoints="1" noAdjustHandles="1" noChangeArrowheads="1" noChangeShapeType="1" noTextEdit="1"/>
              </p:cNvSpPr>
              <p:nvPr/>
            </p:nvSpPr>
            <p:spPr>
              <a:xfrm>
                <a:off x="7405620" y="3893040"/>
                <a:ext cx="2456793" cy="830997"/>
              </a:xfrm>
              <a:prstGeom prst="rect">
                <a:avLst/>
              </a:prstGeom>
              <a:blipFill>
                <a:blip r:embed="rId5"/>
                <a:stretch>
                  <a:fillRect l="-4124" t="-6061" r="-3093" b="-13636"/>
                </a:stretch>
              </a:blipFill>
            </p:spPr>
            <p:txBody>
              <a:bodyPr/>
              <a:lstStyle/>
              <a:p>
                <a:r>
                  <a:rPr lang="en-001">
                    <a:noFill/>
                  </a:rPr>
                  <a:t> </a:t>
                </a:r>
              </a:p>
            </p:txBody>
          </p:sp>
        </mc:Fallback>
      </mc:AlternateContent>
      <p:sp>
        <p:nvSpPr>
          <p:cNvPr id="19" name="TextBox 18">
            <a:extLst>
              <a:ext uri="{FF2B5EF4-FFF2-40B4-BE49-F238E27FC236}">
                <a16:creationId xmlns:a16="http://schemas.microsoft.com/office/drawing/2014/main" id="{F5B6F55B-8C32-B7C5-EDAF-7D1DC06789C9}"/>
              </a:ext>
            </a:extLst>
          </p:cNvPr>
          <p:cNvSpPr txBox="1"/>
          <p:nvPr/>
        </p:nvSpPr>
        <p:spPr>
          <a:xfrm>
            <a:off x="10090950" y="3708373"/>
            <a:ext cx="1816099" cy="1200329"/>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constant fall speed for any debris</a:t>
            </a:r>
            <a:endParaRPr lang="en-US" sz="2400" dirty="0"/>
          </a:p>
        </p:txBody>
      </p:sp>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5D9353BB-2E34-052A-42E6-E9898D111B28}"/>
                  </a:ext>
                </a:extLst>
              </p14:cNvPr>
              <p14:cNvContentPartPr/>
              <p14:nvPr/>
            </p14:nvContentPartPr>
            <p14:xfrm>
              <a:off x="5310920" y="2565960"/>
              <a:ext cx="1301040" cy="46080"/>
            </p14:xfrm>
          </p:contentPart>
        </mc:Choice>
        <mc:Fallback xmlns="">
          <p:pic>
            <p:nvPicPr>
              <p:cNvPr id="20" name="Ink 19">
                <a:extLst>
                  <a:ext uri="{FF2B5EF4-FFF2-40B4-BE49-F238E27FC236}">
                    <a16:creationId xmlns:a16="http://schemas.microsoft.com/office/drawing/2014/main" id="{5D9353BB-2E34-052A-42E6-E9898D111B28}"/>
                  </a:ext>
                </a:extLst>
              </p:cNvPr>
              <p:cNvPicPr/>
              <p:nvPr/>
            </p:nvPicPr>
            <p:blipFill>
              <a:blip r:embed="rId7"/>
              <a:stretch>
                <a:fillRect/>
              </a:stretch>
            </p:blipFill>
            <p:spPr>
              <a:xfrm>
                <a:off x="5293280" y="2548320"/>
                <a:ext cx="1336680" cy="81720"/>
              </a:xfrm>
              <a:prstGeom prst="rect">
                <a:avLst/>
              </a:prstGeom>
            </p:spPr>
          </p:pic>
        </mc:Fallback>
      </mc:AlternateContent>
      <p:grpSp>
        <p:nvGrpSpPr>
          <p:cNvPr id="24" name="Group 23">
            <a:extLst>
              <a:ext uri="{FF2B5EF4-FFF2-40B4-BE49-F238E27FC236}">
                <a16:creationId xmlns:a16="http://schemas.microsoft.com/office/drawing/2014/main" id="{F687D74B-E3CB-C9EE-8628-4EC5DB2770C5}"/>
              </a:ext>
            </a:extLst>
          </p:cNvPr>
          <p:cNvGrpSpPr/>
          <p:nvPr/>
        </p:nvGrpSpPr>
        <p:grpSpPr>
          <a:xfrm>
            <a:off x="6209120" y="2449320"/>
            <a:ext cx="408240" cy="312840"/>
            <a:chOff x="5840820" y="3300220"/>
            <a:chExt cx="408240" cy="312840"/>
          </a:xfrm>
        </p:grpSpPr>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1C3F4C59-55AE-8338-C477-66BD324C7AF0}"/>
                    </a:ext>
                  </a:extLst>
                </p14:cNvPr>
                <p14:cNvContentPartPr/>
                <p14:nvPr/>
              </p14:nvContentPartPr>
              <p14:xfrm>
                <a:off x="5840820" y="3300220"/>
                <a:ext cx="370440" cy="147600"/>
              </p14:xfrm>
            </p:contentPart>
          </mc:Choice>
          <mc:Fallback xmlns="">
            <p:pic>
              <p:nvPicPr>
                <p:cNvPr id="21" name="Ink 20">
                  <a:extLst>
                    <a:ext uri="{FF2B5EF4-FFF2-40B4-BE49-F238E27FC236}">
                      <a16:creationId xmlns:a16="http://schemas.microsoft.com/office/drawing/2014/main" id="{1C3F4C59-55AE-8338-C477-66BD324C7AF0}"/>
                    </a:ext>
                  </a:extLst>
                </p:cNvPr>
                <p:cNvPicPr/>
                <p:nvPr/>
              </p:nvPicPr>
              <p:blipFill>
                <a:blip r:embed="rId9"/>
                <a:stretch>
                  <a:fillRect/>
                </a:stretch>
              </p:blipFill>
              <p:spPr>
                <a:xfrm>
                  <a:off x="5822820" y="3282220"/>
                  <a:ext cx="40608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11A51C0C-4DCD-B8CE-A9B9-5159D0331440}"/>
                    </a:ext>
                  </a:extLst>
                </p14:cNvPr>
                <p14:cNvContentPartPr/>
                <p14:nvPr/>
              </p14:nvContentPartPr>
              <p14:xfrm>
                <a:off x="5871420" y="3482380"/>
                <a:ext cx="377640" cy="130680"/>
              </p14:xfrm>
            </p:contentPart>
          </mc:Choice>
          <mc:Fallback xmlns="">
            <p:pic>
              <p:nvPicPr>
                <p:cNvPr id="22" name="Ink 21">
                  <a:extLst>
                    <a:ext uri="{FF2B5EF4-FFF2-40B4-BE49-F238E27FC236}">
                      <a16:creationId xmlns:a16="http://schemas.microsoft.com/office/drawing/2014/main" id="{11A51C0C-4DCD-B8CE-A9B9-5159D0331440}"/>
                    </a:ext>
                  </a:extLst>
                </p:cNvPr>
                <p:cNvPicPr/>
                <p:nvPr/>
              </p:nvPicPr>
              <p:blipFill>
                <a:blip r:embed="rId11"/>
                <a:stretch>
                  <a:fillRect/>
                </a:stretch>
              </p:blipFill>
              <p:spPr>
                <a:xfrm>
                  <a:off x="5853780" y="3464380"/>
                  <a:ext cx="413280" cy="166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25" name="Ink 24">
                <a:extLst>
                  <a:ext uri="{FF2B5EF4-FFF2-40B4-BE49-F238E27FC236}">
                    <a16:creationId xmlns:a16="http://schemas.microsoft.com/office/drawing/2014/main" id="{0EE32911-F2FA-2B80-31CC-F89DE19C2FB7}"/>
                  </a:ext>
                </a:extLst>
              </p14:cNvPr>
              <p14:cNvContentPartPr/>
              <p14:nvPr/>
            </p14:nvContentPartPr>
            <p14:xfrm>
              <a:off x="6210540" y="924220"/>
              <a:ext cx="1788480" cy="72720"/>
            </p14:xfrm>
          </p:contentPart>
        </mc:Choice>
        <mc:Fallback xmlns="">
          <p:pic>
            <p:nvPicPr>
              <p:cNvPr id="25" name="Ink 24">
                <a:extLst>
                  <a:ext uri="{FF2B5EF4-FFF2-40B4-BE49-F238E27FC236}">
                    <a16:creationId xmlns:a16="http://schemas.microsoft.com/office/drawing/2014/main" id="{0EE32911-F2FA-2B80-31CC-F89DE19C2FB7}"/>
                  </a:ext>
                </a:extLst>
              </p:cNvPr>
              <p:cNvPicPr/>
              <p:nvPr/>
            </p:nvPicPr>
            <p:blipFill>
              <a:blip r:embed="rId13"/>
              <a:stretch>
                <a:fillRect/>
              </a:stretch>
            </p:blipFill>
            <p:spPr>
              <a:xfrm>
                <a:off x="6201540" y="915220"/>
                <a:ext cx="1806120" cy="90360"/>
              </a:xfrm>
              <a:prstGeom prst="rect">
                <a:avLst/>
              </a:prstGeom>
            </p:spPr>
          </p:pic>
        </mc:Fallback>
      </mc:AlternateContent>
      <p:grpSp>
        <p:nvGrpSpPr>
          <p:cNvPr id="32" name="Group 31">
            <a:extLst>
              <a:ext uri="{FF2B5EF4-FFF2-40B4-BE49-F238E27FC236}">
                <a16:creationId xmlns:a16="http://schemas.microsoft.com/office/drawing/2014/main" id="{E8261081-FDE4-8FF7-202A-91DCE6679488}"/>
              </a:ext>
            </a:extLst>
          </p:cNvPr>
          <p:cNvGrpSpPr/>
          <p:nvPr/>
        </p:nvGrpSpPr>
        <p:grpSpPr>
          <a:xfrm>
            <a:off x="5966880" y="1076635"/>
            <a:ext cx="960972" cy="1040734"/>
            <a:chOff x="5419260" y="1006300"/>
            <a:chExt cx="1509480" cy="1936800"/>
          </a:xfrm>
        </p:grpSpPr>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4B4B937B-4F41-E19D-3E76-CC122B70D9EB}"/>
                    </a:ext>
                  </a:extLst>
                </p14:cNvPr>
                <p14:cNvContentPartPr/>
                <p14:nvPr/>
              </p14:nvContentPartPr>
              <p14:xfrm>
                <a:off x="5425380" y="1006300"/>
                <a:ext cx="1503360" cy="1936800"/>
              </p14:xfrm>
            </p:contentPart>
          </mc:Choice>
          <mc:Fallback xmlns="">
            <p:pic>
              <p:nvPicPr>
                <p:cNvPr id="26" name="Ink 25">
                  <a:extLst>
                    <a:ext uri="{FF2B5EF4-FFF2-40B4-BE49-F238E27FC236}">
                      <a16:creationId xmlns:a16="http://schemas.microsoft.com/office/drawing/2014/main" id="{4B4B937B-4F41-E19D-3E76-CC122B70D9EB}"/>
                    </a:ext>
                  </a:extLst>
                </p:cNvPr>
                <p:cNvPicPr/>
                <p:nvPr/>
              </p:nvPicPr>
              <p:blipFill>
                <a:blip r:embed="rId15"/>
                <a:stretch>
                  <a:fillRect/>
                </a:stretch>
              </p:blipFill>
              <p:spPr>
                <a:xfrm>
                  <a:off x="5411245" y="989551"/>
                  <a:ext cx="1531064" cy="196962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id="{102520AD-0CCB-830F-FC84-0BBC40F56652}"/>
                    </a:ext>
                  </a:extLst>
                </p14:cNvPr>
                <p14:cNvContentPartPr/>
                <p14:nvPr/>
              </p14:nvContentPartPr>
              <p14:xfrm>
                <a:off x="5426100" y="2470780"/>
                <a:ext cx="6120" cy="451800"/>
              </p14:xfrm>
            </p:contentPart>
          </mc:Choice>
          <mc:Fallback xmlns="">
            <p:pic>
              <p:nvPicPr>
                <p:cNvPr id="27" name="Ink 26">
                  <a:extLst>
                    <a:ext uri="{FF2B5EF4-FFF2-40B4-BE49-F238E27FC236}">
                      <a16:creationId xmlns:a16="http://schemas.microsoft.com/office/drawing/2014/main" id="{102520AD-0CCB-830F-FC84-0BBC40F56652}"/>
                    </a:ext>
                  </a:extLst>
                </p:cNvPr>
                <p:cNvPicPr/>
                <p:nvPr/>
              </p:nvPicPr>
              <p:blipFill>
                <a:blip r:embed="rId17"/>
                <a:stretch>
                  <a:fillRect/>
                </a:stretch>
              </p:blipFill>
              <p:spPr>
                <a:xfrm>
                  <a:off x="5412191" y="2454047"/>
                  <a:ext cx="33382" cy="484597"/>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id="{89803A53-5AB4-7D90-0BA5-94DCC9E8283F}"/>
                    </a:ext>
                  </a:extLst>
                </p14:cNvPr>
                <p14:cNvContentPartPr/>
                <p14:nvPr/>
              </p14:nvContentPartPr>
              <p14:xfrm>
                <a:off x="5419260" y="2733940"/>
                <a:ext cx="353880" cy="185040"/>
              </p14:xfrm>
            </p:contentPart>
          </mc:Choice>
          <mc:Fallback xmlns="">
            <p:pic>
              <p:nvPicPr>
                <p:cNvPr id="30" name="Ink 29">
                  <a:extLst>
                    <a:ext uri="{FF2B5EF4-FFF2-40B4-BE49-F238E27FC236}">
                      <a16:creationId xmlns:a16="http://schemas.microsoft.com/office/drawing/2014/main" id="{89803A53-5AB4-7D90-0BA5-94DCC9E8283F}"/>
                    </a:ext>
                  </a:extLst>
                </p:cNvPr>
                <p:cNvPicPr/>
                <p:nvPr/>
              </p:nvPicPr>
              <p:blipFill>
                <a:blip r:embed="rId19"/>
                <a:stretch>
                  <a:fillRect/>
                </a:stretch>
              </p:blipFill>
              <p:spPr>
                <a:xfrm>
                  <a:off x="5405127" y="2717240"/>
                  <a:ext cx="381580" cy="217773"/>
                </a:xfrm>
                <a:prstGeom prst="rect">
                  <a:avLst/>
                </a:prstGeom>
              </p:spPr>
            </p:pic>
          </mc:Fallback>
        </mc:AlternateContent>
      </p:grpSp>
      <p:grpSp>
        <p:nvGrpSpPr>
          <p:cNvPr id="42" name="Group 41">
            <a:extLst>
              <a:ext uri="{FF2B5EF4-FFF2-40B4-BE49-F238E27FC236}">
                <a16:creationId xmlns:a16="http://schemas.microsoft.com/office/drawing/2014/main" id="{FB0178A4-3BA5-F15A-0973-07C67250A191}"/>
              </a:ext>
            </a:extLst>
          </p:cNvPr>
          <p:cNvGrpSpPr/>
          <p:nvPr/>
        </p:nvGrpSpPr>
        <p:grpSpPr>
          <a:xfrm rot="19600750">
            <a:off x="7737437" y="2605086"/>
            <a:ext cx="715692" cy="1282362"/>
            <a:chOff x="7091460" y="3446020"/>
            <a:chExt cx="633240" cy="1351080"/>
          </a:xfrm>
        </p:grpSpPr>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id="{305F3B4A-310D-5AB0-4692-56CA1B99F4C5}"/>
                    </a:ext>
                  </a:extLst>
                </p14:cNvPr>
                <p14:cNvContentPartPr/>
                <p14:nvPr/>
              </p14:nvContentPartPr>
              <p14:xfrm>
                <a:off x="7091460" y="3446020"/>
                <a:ext cx="630360" cy="1351080"/>
              </p14:xfrm>
            </p:contentPart>
          </mc:Choice>
          <mc:Fallback xmlns="">
            <p:pic>
              <p:nvPicPr>
                <p:cNvPr id="36" name="Ink 35">
                  <a:extLst>
                    <a:ext uri="{FF2B5EF4-FFF2-40B4-BE49-F238E27FC236}">
                      <a16:creationId xmlns:a16="http://schemas.microsoft.com/office/drawing/2014/main" id="{305F3B4A-310D-5AB0-4692-56CA1B99F4C5}"/>
                    </a:ext>
                  </a:extLst>
                </p:cNvPr>
                <p:cNvPicPr/>
                <p:nvPr/>
              </p:nvPicPr>
              <p:blipFill>
                <a:blip r:embed="rId21"/>
                <a:stretch>
                  <a:fillRect/>
                </a:stretch>
              </p:blipFill>
              <p:spPr>
                <a:xfrm>
                  <a:off x="7083812" y="3436537"/>
                  <a:ext cx="645976" cy="1369666"/>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Ink 36">
                  <a:extLst>
                    <a:ext uri="{FF2B5EF4-FFF2-40B4-BE49-F238E27FC236}">
                      <a16:creationId xmlns:a16="http://schemas.microsoft.com/office/drawing/2014/main" id="{46413055-6E14-9239-6958-A478FDE0B784}"/>
                    </a:ext>
                  </a:extLst>
                </p14:cNvPr>
                <p14:cNvContentPartPr/>
                <p14:nvPr/>
              </p14:nvContentPartPr>
              <p14:xfrm>
                <a:off x="7639020" y="3457180"/>
                <a:ext cx="85680" cy="302400"/>
              </p14:xfrm>
            </p:contentPart>
          </mc:Choice>
          <mc:Fallback xmlns="">
            <p:pic>
              <p:nvPicPr>
                <p:cNvPr id="37" name="Ink 36">
                  <a:extLst>
                    <a:ext uri="{FF2B5EF4-FFF2-40B4-BE49-F238E27FC236}">
                      <a16:creationId xmlns:a16="http://schemas.microsoft.com/office/drawing/2014/main" id="{46413055-6E14-9239-6958-A478FDE0B784}"/>
                    </a:ext>
                  </a:extLst>
                </p:cNvPr>
                <p:cNvPicPr/>
                <p:nvPr/>
              </p:nvPicPr>
              <p:blipFill>
                <a:blip r:embed="rId23"/>
                <a:stretch>
                  <a:fillRect/>
                </a:stretch>
              </p:blipFill>
              <p:spPr>
                <a:xfrm>
                  <a:off x="7631376" y="3447694"/>
                  <a:ext cx="101287" cy="320992"/>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0" name="Ink 39">
                  <a:extLst>
                    <a:ext uri="{FF2B5EF4-FFF2-40B4-BE49-F238E27FC236}">
                      <a16:creationId xmlns:a16="http://schemas.microsoft.com/office/drawing/2014/main" id="{05FDDE13-E2CA-FE5C-B792-A4AB35AB6BAB}"/>
                    </a:ext>
                  </a:extLst>
                </p14:cNvPr>
                <p14:cNvContentPartPr/>
                <p14:nvPr/>
              </p14:nvContentPartPr>
              <p14:xfrm>
                <a:off x="7435620" y="3476260"/>
                <a:ext cx="284760" cy="205560"/>
              </p14:xfrm>
            </p:contentPart>
          </mc:Choice>
          <mc:Fallback xmlns="">
            <p:pic>
              <p:nvPicPr>
                <p:cNvPr id="40" name="Ink 39">
                  <a:extLst>
                    <a:ext uri="{FF2B5EF4-FFF2-40B4-BE49-F238E27FC236}">
                      <a16:creationId xmlns:a16="http://schemas.microsoft.com/office/drawing/2014/main" id="{05FDDE13-E2CA-FE5C-B792-A4AB35AB6BAB}"/>
                    </a:ext>
                  </a:extLst>
                </p:cNvPr>
                <p:cNvPicPr/>
                <p:nvPr/>
              </p:nvPicPr>
              <p:blipFill>
                <a:blip r:embed="rId25"/>
                <a:stretch>
                  <a:fillRect/>
                </a:stretch>
              </p:blipFill>
              <p:spPr>
                <a:xfrm>
                  <a:off x="7427975" y="3466778"/>
                  <a:ext cx="300368" cy="224144"/>
                </a:xfrm>
                <a:prstGeom prst="rect">
                  <a:avLst/>
                </a:prstGeom>
              </p:spPr>
            </p:pic>
          </mc:Fallback>
        </mc:AlternateContent>
      </p:grpSp>
      <p:grpSp>
        <p:nvGrpSpPr>
          <p:cNvPr id="72" name="Group 71">
            <a:extLst>
              <a:ext uri="{FF2B5EF4-FFF2-40B4-BE49-F238E27FC236}">
                <a16:creationId xmlns:a16="http://schemas.microsoft.com/office/drawing/2014/main" id="{DF22B263-958E-53BA-1851-CC8442E34202}"/>
              </a:ext>
            </a:extLst>
          </p:cNvPr>
          <p:cNvGrpSpPr/>
          <p:nvPr/>
        </p:nvGrpSpPr>
        <p:grpSpPr>
          <a:xfrm>
            <a:off x="9163181" y="2922000"/>
            <a:ext cx="1241640" cy="876240"/>
            <a:chOff x="9158600" y="3088680"/>
            <a:chExt cx="1241640" cy="876240"/>
          </a:xfrm>
        </p:grpSpPr>
        <mc:AlternateContent xmlns:mc="http://schemas.openxmlformats.org/markup-compatibility/2006" xmlns:p14="http://schemas.microsoft.com/office/powerpoint/2010/main">
          <mc:Choice Requires="p14">
            <p:contentPart p14:bwMode="auto" r:id="rId26">
              <p14:nvContentPartPr>
                <p14:cNvPr id="43" name="Ink 42">
                  <a:extLst>
                    <a:ext uri="{FF2B5EF4-FFF2-40B4-BE49-F238E27FC236}">
                      <a16:creationId xmlns:a16="http://schemas.microsoft.com/office/drawing/2014/main" id="{24BBD2EE-E0E5-65AC-5D51-0C39CBB211B7}"/>
                    </a:ext>
                  </a:extLst>
                </p14:cNvPr>
                <p14:cNvContentPartPr/>
                <p14:nvPr/>
              </p14:nvContentPartPr>
              <p14:xfrm>
                <a:off x="9158600" y="3134040"/>
                <a:ext cx="1241640" cy="830880"/>
              </p14:xfrm>
            </p:contentPart>
          </mc:Choice>
          <mc:Fallback xmlns="">
            <p:pic>
              <p:nvPicPr>
                <p:cNvPr id="43" name="Ink 42">
                  <a:extLst>
                    <a:ext uri="{FF2B5EF4-FFF2-40B4-BE49-F238E27FC236}">
                      <a16:creationId xmlns:a16="http://schemas.microsoft.com/office/drawing/2014/main" id="{24BBD2EE-E0E5-65AC-5D51-0C39CBB211B7}"/>
                    </a:ext>
                  </a:extLst>
                </p:cNvPr>
                <p:cNvPicPr/>
                <p:nvPr/>
              </p:nvPicPr>
              <p:blipFill>
                <a:blip r:embed="rId27"/>
                <a:stretch>
                  <a:fillRect/>
                </a:stretch>
              </p:blipFill>
              <p:spPr>
                <a:xfrm>
                  <a:off x="9149960" y="3125400"/>
                  <a:ext cx="1259280" cy="848520"/>
                </a:xfrm>
                <a:prstGeom prst="rect">
                  <a:avLst/>
                </a:prstGeom>
              </p:spPr>
            </p:pic>
          </mc:Fallback>
        </mc:AlternateContent>
        <p:grpSp>
          <p:nvGrpSpPr>
            <p:cNvPr id="47" name="Group 46">
              <a:extLst>
                <a:ext uri="{FF2B5EF4-FFF2-40B4-BE49-F238E27FC236}">
                  <a16:creationId xmlns:a16="http://schemas.microsoft.com/office/drawing/2014/main" id="{804E00AE-2775-ECD6-C770-D170B5EAB247}"/>
                </a:ext>
              </a:extLst>
            </p:cNvPr>
            <p:cNvGrpSpPr/>
            <p:nvPr/>
          </p:nvGrpSpPr>
          <p:grpSpPr>
            <a:xfrm>
              <a:off x="9160760" y="3088680"/>
              <a:ext cx="320400" cy="216360"/>
              <a:chOff x="8792460" y="3939580"/>
              <a:chExt cx="320400" cy="216360"/>
            </a:xfrm>
          </p:grpSpPr>
          <mc:AlternateContent xmlns:mc="http://schemas.openxmlformats.org/markup-compatibility/2006" xmlns:p14="http://schemas.microsoft.com/office/powerpoint/2010/main">
            <mc:Choice Requires="p14">
              <p:contentPart p14:bwMode="auto" r:id="rId28">
                <p14:nvContentPartPr>
                  <p14:cNvPr id="44" name="Ink 43">
                    <a:extLst>
                      <a:ext uri="{FF2B5EF4-FFF2-40B4-BE49-F238E27FC236}">
                        <a16:creationId xmlns:a16="http://schemas.microsoft.com/office/drawing/2014/main" id="{46127660-A072-1A39-A0CE-B6CB4D5B77F7}"/>
                      </a:ext>
                    </a:extLst>
                  </p14:cNvPr>
                  <p14:cNvContentPartPr/>
                  <p14:nvPr/>
                </p14:nvContentPartPr>
                <p14:xfrm>
                  <a:off x="8792460" y="3990700"/>
                  <a:ext cx="195480" cy="165240"/>
                </p14:xfrm>
              </p:contentPart>
            </mc:Choice>
            <mc:Fallback xmlns="">
              <p:pic>
                <p:nvPicPr>
                  <p:cNvPr id="44" name="Ink 43">
                    <a:extLst>
                      <a:ext uri="{FF2B5EF4-FFF2-40B4-BE49-F238E27FC236}">
                        <a16:creationId xmlns:a16="http://schemas.microsoft.com/office/drawing/2014/main" id="{46127660-A072-1A39-A0CE-B6CB4D5B77F7}"/>
                      </a:ext>
                    </a:extLst>
                  </p:cNvPr>
                  <p:cNvPicPr/>
                  <p:nvPr/>
                </p:nvPicPr>
                <p:blipFill>
                  <a:blip r:embed="rId29"/>
                  <a:stretch>
                    <a:fillRect/>
                  </a:stretch>
                </p:blipFill>
                <p:spPr>
                  <a:xfrm>
                    <a:off x="8783820" y="3982060"/>
                    <a:ext cx="21312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5" name="Ink 44">
                    <a:extLst>
                      <a:ext uri="{FF2B5EF4-FFF2-40B4-BE49-F238E27FC236}">
                        <a16:creationId xmlns:a16="http://schemas.microsoft.com/office/drawing/2014/main" id="{631E0166-BF7C-D733-AF90-4CAF6EEBB5F3}"/>
                      </a:ext>
                    </a:extLst>
                  </p14:cNvPr>
                  <p14:cNvContentPartPr/>
                  <p14:nvPr/>
                </p14:nvContentPartPr>
                <p14:xfrm>
                  <a:off x="8801100" y="3939580"/>
                  <a:ext cx="311760" cy="63360"/>
                </p14:xfrm>
              </p:contentPart>
            </mc:Choice>
            <mc:Fallback xmlns="">
              <p:pic>
                <p:nvPicPr>
                  <p:cNvPr id="45" name="Ink 44">
                    <a:extLst>
                      <a:ext uri="{FF2B5EF4-FFF2-40B4-BE49-F238E27FC236}">
                        <a16:creationId xmlns:a16="http://schemas.microsoft.com/office/drawing/2014/main" id="{631E0166-BF7C-D733-AF90-4CAF6EEBB5F3}"/>
                      </a:ext>
                    </a:extLst>
                  </p:cNvPr>
                  <p:cNvPicPr/>
                  <p:nvPr/>
                </p:nvPicPr>
                <p:blipFill>
                  <a:blip r:embed="rId31"/>
                  <a:stretch>
                    <a:fillRect/>
                  </a:stretch>
                </p:blipFill>
                <p:spPr>
                  <a:xfrm>
                    <a:off x="8792100" y="3930940"/>
                    <a:ext cx="329400" cy="81000"/>
                  </a:xfrm>
                  <a:prstGeom prst="rect">
                    <a:avLst/>
                  </a:prstGeom>
                </p:spPr>
              </p:pic>
            </mc:Fallback>
          </mc:AlternateContent>
        </p:grpSp>
      </p:gr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6E5EDD-694C-D30E-AA5F-AC1684727EE3}"/>
                  </a:ext>
                </a:extLst>
              </p:cNvPr>
              <p:cNvSpPr txBox="1"/>
              <p:nvPr/>
            </p:nvSpPr>
            <p:spPr>
              <a:xfrm>
                <a:off x="4840247" y="3542208"/>
                <a:ext cx="2456793" cy="830997"/>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from </a:t>
                </a:r>
                <a:r>
                  <a:rPr lang="en-US" sz="2400" dirty="0">
                    <a:solidFill>
                      <a:schemeClr val="accent2"/>
                    </a:solidFill>
                    <a:latin typeface="Arial" panose="020B0604020202020204" pitchFamily="34" charset="0"/>
                    <a:cs typeface="Arial" panose="020B0604020202020204" pitchFamily="34" charset="0"/>
                  </a:rPr>
                  <a:t>debris </a:t>
                </a:r>
                <a14:m>
                  <m:oMath xmlns:m="http://schemas.openxmlformats.org/officeDocument/2006/math">
                    <m:r>
                      <a:rPr lang="en-US" sz="2400" i="1">
                        <a:solidFill>
                          <a:schemeClr val="accent2"/>
                        </a:solidFill>
                        <a:latin typeface="Cambria Math" panose="02040503050406030204" pitchFamily="18" charset="0"/>
                      </a:rPr>
                      <m:t>𝑘</m:t>
                    </m:r>
                  </m:oMath>
                </a14:m>
                <a:r>
                  <a:rPr lang="en-US" sz="2400" dirty="0">
                    <a:solidFill>
                      <a:schemeClr val="accent2"/>
                    </a:solidFill>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to </a:t>
                </a:r>
                <a:r>
                  <a:rPr lang="en-US" sz="2400" dirty="0">
                    <a:solidFill>
                      <a:schemeClr val="accent1"/>
                    </a:solidFill>
                    <a:latin typeface="Arial" panose="020B0604020202020204" pitchFamily="34" charset="0"/>
                    <a:cs typeface="Arial" panose="020B0604020202020204" pitchFamily="34" charset="0"/>
                  </a:rPr>
                  <a:t>aircraft type </a:t>
                </a:r>
                <a14:m>
                  <m:oMath xmlns:m="http://schemas.openxmlformats.org/officeDocument/2006/math">
                    <m:r>
                      <a:rPr lang="en-US" sz="2400" b="1" i="1" smtClean="0">
                        <a:solidFill>
                          <a:schemeClr val="accent1"/>
                        </a:solidFill>
                        <a:latin typeface="Cambria Math" panose="02040503050406030204" pitchFamily="18" charset="0"/>
                      </a:rPr>
                      <m:t>𝒕</m:t>
                    </m:r>
                  </m:oMath>
                </a14:m>
                <a:endParaRPr lang="en-US" sz="2400" b="1" dirty="0"/>
              </a:p>
            </p:txBody>
          </p:sp>
        </mc:Choice>
        <mc:Fallback xmlns="">
          <p:sp>
            <p:nvSpPr>
              <p:cNvPr id="48" name="TextBox 47">
                <a:extLst>
                  <a:ext uri="{FF2B5EF4-FFF2-40B4-BE49-F238E27FC236}">
                    <a16:creationId xmlns:a16="http://schemas.microsoft.com/office/drawing/2014/main" id="{C66E5EDD-694C-D30E-AA5F-AC1684727EE3}"/>
                  </a:ext>
                </a:extLst>
              </p:cNvPr>
              <p:cNvSpPr txBox="1">
                <a:spLocks noRot="1" noChangeAspect="1" noMove="1" noResize="1" noEditPoints="1" noAdjustHandles="1" noChangeArrowheads="1" noChangeShapeType="1" noTextEdit="1"/>
              </p:cNvSpPr>
              <p:nvPr/>
            </p:nvSpPr>
            <p:spPr>
              <a:xfrm>
                <a:off x="4840247" y="3542208"/>
                <a:ext cx="2456793" cy="830997"/>
              </a:xfrm>
              <a:prstGeom prst="rect">
                <a:avLst/>
              </a:prstGeom>
              <a:blipFill>
                <a:blip r:embed="rId32"/>
                <a:stretch>
                  <a:fillRect l="-4124" t="-4478" r="-1031" b="-13433"/>
                </a:stretch>
              </a:blipFill>
            </p:spPr>
            <p:txBody>
              <a:bodyPr/>
              <a:lstStyle/>
              <a:p>
                <a:r>
                  <a:rPr lang="en-001">
                    <a:noFill/>
                  </a:rPr>
                  <a:t> </a:t>
                </a:r>
              </a:p>
            </p:txBody>
          </p:sp>
        </mc:Fallback>
      </mc:AlternateContent>
      <mc:AlternateContent xmlns:mc="http://schemas.openxmlformats.org/markup-compatibility/2006" xmlns:p14="http://schemas.microsoft.com/office/powerpoint/2010/main">
        <mc:Choice Requires="p14">
          <p:contentPart p14:bwMode="auto" r:id="rId33">
            <p14:nvContentPartPr>
              <p14:cNvPr id="49" name="Ink 48">
                <a:extLst>
                  <a:ext uri="{FF2B5EF4-FFF2-40B4-BE49-F238E27FC236}">
                    <a16:creationId xmlns:a16="http://schemas.microsoft.com/office/drawing/2014/main" id="{BBEF7B2C-7675-9427-3278-E51EBB306B86}"/>
                  </a:ext>
                </a:extLst>
              </p14:cNvPr>
              <p14:cNvContentPartPr/>
              <p14:nvPr/>
            </p14:nvContentPartPr>
            <p14:xfrm>
              <a:off x="1532720" y="2989640"/>
              <a:ext cx="4192920" cy="721800"/>
            </p14:xfrm>
          </p:contentPart>
        </mc:Choice>
        <mc:Fallback xmlns="">
          <p:pic>
            <p:nvPicPr>
              <p:cNvPr id="49" name="Ink 48">
                <a:extLst>
                  <a:ext uri="{FF2B5EF4-FFF2-40B4-BE49-F238E27FC236}">
                    <a16:creationId xmlns:a16="http://schemas.microsoft.com/office/drawing/2014/main" id="{BBEF7B2C-7675-9427-3278-E51EBB306B86}"/>
                  </a:ext>
                </a:extLst>
              </p:cNvPr>
              <p:cNvPicPr/>
              <p:nvPr/>
            </p:nvPicPr>
            <p:blipFill>
              <a:blip r:embed="rId34"/>
              <a:stretch>
                <a:fillRect/>
              </a:stretch>
            </p:blipFill>
            <p:spPr>
              <a:xfrm>
                <a:off x="1524080" y="2980640"/>
                <a:ext cx="4210560" cy="739440"/>
              </a:xfrm>
              <a:prstGeom prst="rect">
                <a:avLst/>
              </a:prstGeom>
            </p:spPr>
          </p:pic>
        </mc:Fallback>
      </mc:AlternateContent>
      <p:grpSp>
        <p:nvGrpSpPr>
          <p:cNvPr id="53" name="Group 52">
            <a:extLst>
              <a:ext uri="{FF2B5EF4-FFF2-40B4-BE49-F238E27FC236}">
                <a16:creationId xmlns:a16="http://schemas.microsoft.com/office/drawing/2014/main" id="{4602CF37-FD00-A34B-49EE-BA8657A7B973}"/>
              </a:ext>
            </a:extLst>
          </p:cNvPr>
          <p:cNvGrpSpPr/>
          <p:nvPr/>
        </p:nvGrpSpPr>
        <p:grpSpPr>
          <a:xfrm>
            <a:off x="1499240" y="3035040"/>
            <a:ext cx="242280" cy="231480"/>
            <a:chOff x="1130940" y="3885940"/>
            <a:chExt cx="242280" cy="231480"/>
          </a:xfrm>
        </p:grpSpPr>
        <mc:AlternateContent xmlns:mc="http://schemas.openxmlformats.org/markup-compatibility/2006" xmlns:p14="http://schemas.microsoft.com/office/powerpoint/2010/main">
          <mc:Choice Requires="p14">
            <p:contentPart p14:bwMode="auto" r:id="rId35">
              <p14:nvContentPartPr>
                <p14:cNvPr id="50" name="Ink 49">
                  <a:extLst>
                    <a:ext uri="{FF2B5EF4-FFF2-40B4-BE49-F238E27FC236}">
                      <a16:creationId xmlns:a16="http://schemas.microsoft.com/office/drawing/2014/main" id="{7D4A937B-FF48-F138-D58D-34FD22E41A18}"/>
                    </a:ext>
                  </a:extLst>
                </p14:cNvPr>
                <p14:cNvContentPartPr/>
                <p14:nvPr/>
              </p14:nvContentPartPr>
              <p14:xfrm>
                <a:off x="1130940" y="3885940"/>
                <a:ext cx="34200" cy="231480"/>
              </p14:xfrm>
            </p:contentPart>
          </mc:Choice>
          <mc:Fallback xmlns="">
            <p:pic>
              <p:nvPicPr>
                <p:cNvPr id="50" name="Ink 49">
                  <a:extLst>
                    <a:ext uri="{FF2B5EF4-FFF2-40B4-BE49-F238E27FC236}">
                      <a16:creationId xmlns:a16="http://schemas.microsoft.com/office/drawing/2014/main" id="{7D4A937B-FF48-F138-D58D-34FD22E41A18}"/>
                    </a:ext>
                  </a:extLst>
                </p:cNvPr>
                <p:cNvPicPr/>
                <p:nvPr/>
              </p:nvPicPr>
              <p:blipFill>
                <a:blip r:embed="rId36"/>
                <a:stretch>
                  <a:fillRect/>
                </a:stretch>
              </p:blipFill>
              <p:spPr>
                <a:xfrm>
                  <a:off x="1121940" y="3876940"/>
                  <a:ext cx="5184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1" name="Ink 50">
                  <a:extLst>
                    <a:ext uri="{FF2B5EF4-FFF2-40B4-BE49-F238E27FC236}">
                      <a16:creationId xmlns:a16="http://schemas.microsoft.com/office/drawing/2014/main" id="{EAF9A19B-479C-745D-D828-BE8ABBA63597}"/>
                    </a:ext>
                  </a:extLst>
                </p14:cNvPr>
                <p14:cNvContentPartPr/>
                <p14:nvPr/>
              </p14:nvContentPartPr>
              <p14:xfrm>
                <a:off x="1174140" y="3896740"/>
                <a:ext cx="199080" cy="179280"/>
              </p14:xfrm>
            </p:contentPart>
          </mc:Choice>
          <mc:Fallback xmlns="">
            <p:pic>
              <p:nvPicPr>
                <p:cNvPr id="51" name="Ink 50">
                  <a:extLst>
                    <a:ext uri="{FF2B5EF4-FFF2-40B4-BE49-F238E27FC236}">
                      <a16:creationId xmlns:a16="http://schemas.microsoft.com/office/drawing/2014/main" id="{EAF9A19B-479C-745D-D828-BE8ABBA63597}"/>
                    </a:ext>
                  </a:extLst>
                </p:cNvPr>
                <p:cNvPicPr/>
                <p:nvPr/>
              </p:nvPicPr>
              <p:blipFill>
                <a:blip r:embed="rId38"/>
                <a:stretch>
                  <a:fillRect/>
                </a:stretch>
              </p:blipFill>
              <p:spPr>
                <a:xfrm>
                  <a:off x="1165140" y="3888100"/>
                  <a:ext cx="216720" cy="196920"/>
                </a:xfrm>
                <a:prstGeom prst="rect">
                  <a:avLst/>
                </a:prstGeom>
              </p:spPr>
            </p:pic>
          </mc:Fallback>
        </mc:AlternateContent>
      </p:grpSp>
      <p:grpSp>
        <p:nvGrpSpPr>
          <p:cNvPr id="60" name="Group 59">
            <a:extLst>
              <a:ext uri="{FF2B5EF4-FFF2-40B4-BE49-F238E27FC236}">
                <a16:creationId xmlns:a16="http://schemas.microsoft.com/office/drawing/2014/main" id="{041FE0F1-4E36-D453-1E11-657B7AE4E75A}"/>
              </a:ext>
            </a:extLst>
          </p:cNvPr>
          <p:cNvGrpSpPr/>
          <p:nvPr/>
        </p:nvGrpSpPr>
        <p:grpSpPr>
          <a:xfrm>
            <a:off x="5893040" y="2997600"/>
            <a:ext cx="1546200" cy="1601280"/>
            <a:chOff x="5524740" y="3848500"/>
            <a:chExt cx="1546200" cy="1601280"/>
          </a:xfrm>
        </p:grpSpPr>
        <mc:AlternateContent xmlns:mc="http://schemas.openxmlformats.org/markup-compatibility/2006" xmlns:p14="http://schemas.microsoft.com/office/powerpoint/2010/main">
          <mc:Choice Requires="p14">
            <p:contentPart p14:bwMode="auto" r:id="rId39">
              <p14:nvContentPartPr>
                <p14:cNvPr id="54" name="Ink 53">
                  <a:extLst>
                    <a:ext uri="{FF2B5EF4-FFF2-40B4-BE49-F238E27FC236}">
                      <a16:creationId xmlns:a16="http://schemas.microsoft.com/office/drawing/2014/main" id="{99456228-F547-172D-C740-43154F252242}"/>
                    </a:ext>
                  </a:extLst>
                </p14:cNvPr>
                <p14:cNvContentPartPr/>
                <p14:nvPr/>
              </p14:nvContentPartPr>
              <p14:xfrm>
                <a:off x="5524740" y="3848500"/>
                <a:ext cx="1404000" cy="1601280"/>
              </p14:xfrm>
            </p:contentPart>
          </mc:Choice>
          <mc:Fallback xmlns="">
            <p:pic>
              <p:nvPicPr>
                <p:cNvPr id="54" name="Ink 53">
                  <a:extLst>
                    <a:ext uri="{FF2B5EF4-FFF2-40B4-BE49-F238E27FC236}">
                      <a16:creationId xmlns:a16="http://schemas.microsoft.com/office/drawing/2014/main" id="{99456228-F547-172D-C740-43154F252242}"/>
                    </a:ext>
                  </a:extLst>
                </p:cNvPr>
                <p:cNvPicPr/>
                <p:nvPr/>
              </p:nvPicPr>
              <p:blipFill>
                <a:blip r:embed="rId40"/>
                <a:stretch>
                  <a:fillRect/>
                </a:stretch>
              </p:blipFill>
              <p:spPr>
                <a:xfrm>
                  <a:off x="5516100" y="3839860"/>
                  <a:ext cx="1421640" cy="16189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5" name="Ink 54">
                  <a:extLst>
                    <a:ext uri="{FF2B5EF4-FFF2-40B4-BE49-F238E27FC236}">
                      <a16:creationId xmlns:a16="http://schemas.microsoft.com/office/drawing/2014/main" id="{04050118-568E-E6E5-B201-19FDCE433EAB}"/>
                    </a:ext>
                  </a:extLst>
                </p14:cNvPr>
                <p14:cNvContentPartPr/>
                <p14:nvPr/>
              </p14:nvContentPartPr>
              <p14:xfrm>
                <a:off x="6835140" y="3862540"/>
                <a:ext cx="91080" cy="198000"/>
              </p14:xfrm>
            </p:contentPart>
          </mc:Choice>
          <mc:Fallback xmlns="">
            <p:pic>
              <p:nvPicPr>
                <p:cNvPr id="55" name="Ink 54">
                  <a:extLst>
                    <a:ext uri="{FF2B5EF4-FFF2-40B4-BE49-F238E27FC236}">
                      <a16:creationId xmlns:a16="http://schemas.microsoft.com/office/drawing/2014/main" id="{04050118-568E-E6E5-B201-19FDCE433EAB}"/>
                    </a:ext>
                  </a:extLst>
                </p:cNvPr>
                <p:cNvPicPr/>
                <p:nvPr/>
              </p:nvPicPr>
              <p:blipFill>
                <a:blip r:embed="rId42"/>
                <a:stretch>
                  <a:fillRect/>
                </a:stretch>
              </p:blipFill>
              <p:spPr>
                <a:xfrm>
                  <a:off x="6826500" y="3853540"/>
                  <a:ext cx="10872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8" name="Ink 57">
                  <a:extLst>
                    <a:ext uri="{FF2B5EF4-FFF2-40B4-BE49-F238E27FC236}">
                      <a16:creationId xmlns:a16="http://schemas.microsoft.com/office/drawing/2014/main" id="{7FFD5FF8-236C-5725-02E4-F2637E0FF8ED}"/>
                    </a:ext>
                  </a:extLst>
                </p14:cNvPr>
                <p14:cNvContentPartPr/>
                <p14:nvPr/>
              </p14:nvContentPartPr>
              <p14:xfrm>
                <a:off x="6923700" y="3881980"/>
                <a:ext cx="147240" cy="234000"/>
              </p14:xfrm>
            </p:contentPart>
          </mc:Choice>
          <mc:Fallback xmlns="">
            <p:pic>
              <p:nvPicPr>
                <p:cNvPr id="58" name="Ink 57">
                  <a:extLst>
                    <a:ext uri="{FF2B5EF4-FFF2-40B4-BE49-F238E27FC236}">
                      <a16:creationId xmlns:a16="http://schemas.microsoft.com/office/drawing/2014/main" id="{7FFD5FF8-236C-5725-02E4-F2637E0FF8ED}"/>
                    </a:ext>
                  </a:extLst>
                </p:cNvPr>
                <p:cNvPicPr/>
                <p:nvPr/>
              </p:nvPicPr>
              <p:blipFill>
                <a:blip r:embed="rId44"/>
                <a:stretch>
                  <a:fillRect/>
                </a:stretch>
              </p:blipFill>
              <p:spPr>
                <a:xfrm>
                  <a:off x="6914700" y="3873340"/>
                  <a:ext cx="164880" cy="251640"/>
                </a:xfrm>
                <a:prstGeom prst="rect">
                  <a:avLst/>
                </a:prstGeom>
              </p:spPr>
            </p:pic>
          </mc:Fallback>
        </mc:AlternateContent>
      </p:grpSp>
      <p:sp>
        <p:nvSpPr>
          <p:cNvPr id="61" name="Content Placeholder 11">
            <a:extLst>
              <a:ext uri="{FF2B5EF4-FFF2-40B4-BE49-F238E27FC236}">
                <a16:creationId xmlns:a16="http://schemas.microsoft.com/office/drawing/2014/main" id="{275DD187-C4ED-3F86-BB57-A9BFFA726190}"/>
              </a:ext>
            </a:extLst>
          </p:cNvPr>
          <p:cNvSpPr txBox="1">
            <a:spLocks/>
          </p:cNvSpPr>
          <p:nvPr/>
        </p:nvSpPr>
        <p:spPr>
          <a:xfrm>
            <a:off x="8160948" y="1043736"/>
            <a:ext cx="1788480" cy="7141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00B0F0"/>
              </a:buClr>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00B0F0"/>
              </a:buClr>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00B0F0"/>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00B0F0"/>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chemeClr val="tx2">
                    <a:lumMod val="60000"/>
                    <a:lumOff val="40000"/>
                  </a:schemeClr>
                </a:solidFill>
              </a:rPr>
              <a:t>area from </a:t>
            </a:r>
            <a:r>
              <a:rPr lang="en-US" sz="2400" b="1" dirty="0">
                <a:solidFill>
                  <a:schemeClr val="tx2">
                    <a:lumMod val="60000"/>
                    <a:lumOff val="40000"/>
                  </a:schemeClr>
                </a:solidFill>
              </a:rPr>
              <a:t>F</a:t>
            </a:r>
            <a:r>
              <a:rPr lang="en-US" sz="2400" dirty="0">
                <a:solidFill>
                  <a:schemeClr val="tx2">
                    <a:lumMod val="60000"/>
                    <a:lumOff val="40000"/>
                  </a:schemeClr>
                </a:solidFill>
              </a:rPr>
              <a:t>ront / </a:t>
            </a:r>
            <a:r>
              <a:rPr lang="en-US" sz="2400" b="1" dirty="0">
                <a:solidFill>
                  <a:schemeClr val="tx2">
                    <a:lumMod val="60000"/>
                    <a:lumOff val="40000"/>
                  </a:schemeClr>
                </a:solidFill>
              </a:rPr>
              <a:t>T</a:t>
            </a:r>
            <a:r>
              <a:rPr lang="en-US" sz="2400" dirty="0">
                <a:solidFill>
                  <a:schemeClr val="tx2">
                    <a:lumMod val="60000"/>
                    <a:lumOff val="40000"/>
                  </a:schemeClr>
                </a:solidFill>
              </a:rPr>
              <a:t>op</a:t>
            </a:r>
            <a:endParaRPr lang="en-US" sz="2400" i="1" dirty="0">
              <a:solidFill>
                <a:schemeClr val="tx2">
                  <a:lumMod val="60000"/>
                  <a:lumOff val="40000"/>
                </a:schemeClr>
              </a:solidFill>
              <a:ea typeface="Cambria Math" panose="02040503050406030204" pitchFamily="18" charset="0"/>
            </a:endParaRPr>
          </a:p>
        </p:txBody>
      </p:sp>
      <p:pic>
        <p:nvPicPr>
          <p:cNvPr id="63" name="Picture 62" descr="A black and white image of a plane&#10;&#10;AI-generated content may be incorrect.">
            <a:extLst>
              <a:ext uri="{FF2B5EF4-FFF2-40B4-BE49-F238E27FC236}">
                <a16:creationId xmlns:a16="http://schemas.microsoft.com/office/drawing/2014/main" id="{066145C2-0C45-D348-3AC9-6A58EC40F613}"/>
              </a:ext>
            </a:extLst>
          </p:cNvPr>
          <p:cNvPicPr>
            <a:picLocks noChangeAspect="1"/>
          </p:cNvPicPr>
          <p:nvPr/>
        </p:nvPicPr>
        <p:blipFill>
          <a:blip r:embed="rId45"/>
          <a:stretch>
            <a:fillRect/>
          </a:stretch>
        </p:blipFill>
        <p:spPr>
          <a:xfrm>
            <a:off x="1193000" y="4608362"/>
            <a:ext cx="5482194" cy="1930569"/>
          </a:xfrm>
          <a:prstGeom prst="rect">
            <a:avLst/>
          </a:prstGeom>
        </p:spPr>
      </p:pic>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E8633C5-7A18-6DC2-53EA-2F2BC5E50780}"/>
                  </a:ext>
                </a:extLst>
              </p:cNvPr>
              <p:cNvSpPr txBox="1"/>
              <p:nvPr/>
            </p:nvSpPr>
            <p:spPr>
              <a:xfrm>
                <a:off x="1393034" y="6093518"/>
                <a:ext cx="49789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001" sz="2800" i="1" smtClean="0">
                              <a:latin typeface="Cambria Math" panose="02040503050406030204" pitchFamily="18" charset="0"/>
                            </a:rPr>
                          </m:ctrlPr>
                        </m:sSubPr>
                        <m:e>
                          <m:r>
                            <m:rPr>
                              <m:sty m:val="p"/>
                            </m:rPr>
                            <a:rPr lang="en-US" sz="2800" b="0" i="1" smtClean="0">
                              <a:latin typeface="Cambria Math" panose="02040503050406030204" pitchFamily="18" charset="0"/>
                            </a:rPr>
                            <m:t>W</m:t>
                          </m:r>
                        </m:e>
                        <m:sub>
                          <m:r>
                            <m:rPr>
                              <m:sty m:val="p"/>
                            </m:rPr>
                            <a:rPr lang="en-US" sz="2800" b="0" i="1" smtClean="0">
                              <a:latin typeface="Cambria Math" panose="02040503050406030204" pitchFamily="18" charset="0"/>
                            </a:rPr>
                            <m:t>t</m:t>
                          </m:r>
                        </m:sub>
                      </m:sSub>
                    </m:oMath>
                  </m:oMathPara>
                </a14:m>
                <a:endParaRPr lang="en-001" sz="2800" dirty="0"/>
              </a:p>
            </p:txBody>
          </p:sp>
        </mc:Choice>
        <mc:Fallback xmlns="">
          <p:sp>
            <p:nvSpPr>
              <p:cNvPr id="66" name="TextBox 65">
                <a:extLst>
                  <a:ext uri="{FF2B5EF4-FFF2-40B4-BE49-F238E27FC236}">
                    <a16:creationId xmlns:a16="http://schemas.microsoft.com/office/drawing/2014/main" id="{3E8633C5-7A18-6DC2-53EA-2F2BC5E50780}"/>
                  </a:ext>
                </a:extLst>
              </p:cNvPr>
              <p:cNvSpPr txBox="1">
                <a:spLocks noRot="1" noChangeAspect="1" noMove="1" noResize="1" noEditPoints="1" noAdjustHandles="1" noChangeArrowheads="1" noChangeShapeType="1" noTextEdit="1"/>
              </p:cNvSpPr>
              <p:nvPr/>
            </p:nvSpPr>
            <p:spPr>
              <a:xfrm>
                <a:off x="1393034" y="6093518"/>
                <a:ext cx="497892" cy="430887"/>
              </a:xfrm>
              <a:prstGeom prst="rect">
                <a:avLst/>
              </a:prstGeom>
              <a:blipFill>
                <a:blip r:embed="rId46"/>
                <a:stretch>
                  <a:fillRect l="-15000" r="-5000" b="-11765"/>
                </a:stretch>
              </a:blipFill>
            </p:spPr>
            <p:txBody>
              <a:bodyPr/>
              <a:lstStyle/>
              <a:p>
                <a:r>
                  <a:rPr lang="en-001">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656E286-1EFE-C265-4A06-575D7B048CC8}"/>
                  </a:ext>
                </a:extLst>
              </p:cNvPr>
              <p:cNvSpPr txBox="1"/>
              <p:nvPr/>
            </p:nvSpPr>
            <p:spPr>
              <a:xfrm>
                <a:off x="630847" y="4943008"/>
                <a:ext cx="44608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001" sz="2800" i="1" smtClean="0">
                              <a:latin typeface="Cambria Math" panose="02040503050406030204" pitchFamily="18" charset="0"/>
                            </a:rPr>
                          </m:ctrlPr>
                        </m:sSubPr>
                        <m:e>
                          <m:r>
                            <m:rPr>
                              <m:sty m:val="p"/>
                            </m:rPr>
                            <a:rPr lang="en-US" sz="2800" b="0" i="1" smtClean="0">
                              <a:latin typeface="Cambria Math" panose="02040503050406030204" pitchFamily="18" charset="0"/>
                            </a:rPr>
                            <m:t>H</m:t>
                          </m:r>
                        </m:e>
                        <m:sub>
                          <m:r>
                            <m:rPr>
                              <m:sty m:val="p"/>
                            </m:rPr>
                            <a:rPr lang="en-US" sz="2800" b="0" i="1" smtClean="0">
                              <a:latin typeface="Cambria Math" panose="02040503050406030204" pitchFamily="18" charset="0"/>
                            </a:rPr>
                            <m:t>t</m:t>
                          </m:r>
                        </m:sub>
                      </m:sSub>
                    </m:oMath>
                  </m:oMathPara>
                </a14:m>
                <a:endParaRPr lang="en-001" sz="2800" dirty="0"/>
              </a:p>
            </p:txBody>
          </p:sp>
        </mc:Choice>
        <mc:Fallback xmlns="">
          <p:sp>
            <p:nvSpPr>
              <p:cNvPr id="67" name="TextBox 66">
                <a:extLst>
                  <a:ext uri="{FF2B5EF4-FFF2-40B4-BE49-F238E27FC236}">
                    <a16:creationId xmlns:a16="http://schemas.microsoft.com/office/drawing/2014/main" id="{F656E286-1EFE-C265-4A06-575D7B048CC8}"/>
                  </a:ext>
                </a:extLst>
              </p:cNvPr>
              <p:cNvSpPr txBox="1">
                <a:spLocks noRot="1" noChangeAspect="1" noMove="1" noResize="1" noEditPoints="1" noAdjustHandles="1" noChangeArrowheads="1" noChangeShapeType="1" noTextEdit="1"/>
              </p:cNvSpPr>
              <p:nvPr/>
            </p:nvSpPr>
            <p:spPr>
              <a:xfrm>
                <a:off x="630847" y="4943008"/>
                <a:ext cx="446083" cy="430887"/>
              </a:xfrm>
              <a:prstGeom prst="rect">
                <a:avLst/>
              </a:prstGeom>
              <a:blipFill>
                <a:blip r:embed="rId47"/>
                <a:stretch>
                  <a:fillRect l="-16667" r="-5556" b="-11429"/>
                </a:stretch>
              </a:blipFill>
            </p:spPr>
            <p:txBody>
              <a:bodyPr/>
              <a:lstStyle/>
              <a:p>
                <a:r>
                  <a:rPr lang="en-001">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90EB410C-6395-537A-4F8A-C048CA88D2B1}"/>
                  </a:ext>
                </a:extLst>
              </p:cNvPr>
              <p:cNvSpPr txBox="1"/>
              <p:nvPr/>
            </p:nvSpPr>
            <p:spPr>
              <a:xfrm>
                <a:off x="3027764" y="4177475"/>
                <a:ext cx="39158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001" sz="2800" i="1" smtClean="0">
                              <a:latin typeface="Cambria Math" panose="02040503050406030204" pitchFamily="18" charset="0"/>
                            </a:rPr>
                          </m:ctrlPr>
                        </m:sSubPr>
                        <m:e>
                          <m:r>
                            <m:rPr>
                              <m:sty m:val="p"/>
                            </m:rPr>
                            <a:rPr lang="en-US" sz="2800" b="0" i="1" smtClean="0">
                              <a:latin typeface="Cambria Math" panose="02040503050406030204" pitchFamily="18" charset="0"/>
                            </a:rPr>
                            <m:t>L</m:t>
                          </m:r>
                        </m:e>
                        <m:sub>
                          <m:r>
                            <m:rPr>
                              <m:sty m:val="p"/>
                            </m:rPr>
                            <a:rPr lang="en-US" sz="2800" b="0" i="1" smtClean="0">
                              <a:latin typeface="Cambria Math" panose="02040503050406030204" pitchFamily="18" charset="0"/>
                            </a:rPr>
                            <m:t>t</m:t>
                          </m:r>
                        </m:sub>
                      </m:sSub>
                    </m:oMath>
                  </m:oMathPara>
                </a14:m>
                <a:endParaRPr lang="en-001" sz="2800" dirty="0"/>
              </a:p>
            </p:txBody>
          </p:sp>
        </mc:Choice>
        <mc:Fallback xmlns="">
          <p:sp>
            <p:nvSpPr>
              <p:cNvPr id="68" name="TextBox 67">
                <a:extLst>
                  <a:ext uri="{FF2B5EF4-FFF2-40B4-BE49-F238E27FC236}">
                    <a16:creationId xmlns:a16="http://schemas.microsoft.com/office/drawing/2014/main" id="{90EB410C-6395-537A-4F8A-C048CA88D2B1}"/>
                  </a:ext>
                </a:extLst>
              </p:cNvPr>
              <p:cNvSpPr txBox="1">
                <a:spLocks noRot="1" noChangeAspect="1" noMove="1" noResize="1" noEditPoints="1" noAdjustHandles="1" noChangeArrowheads="1" noChangeShapeType="1" noTextEdit="1"/>
              </p:cNvSpPr>
              <p:nvPr/>
            </p:nvSpPr>
            <p:spPr>
              <a:xfrm>
                <a:off x="3027764" y="4177475"/>
                <a:ext cx="391582" cy="430887"/>
              </a:xfrm>
              <a:prstGeom prst="rect">
                <a:avLst/>
              </a:prstGeom>
              <a:blipFill>
                <a:blip r:embed="rId48"/>
                <a:stretch>
                  <a:fillRect l="-21875" r="-3125" b="-11429"/>
                </a:stretch>
              </a:blipFill>
            </p:spPr>
            <p:txBody>
              <a:bodyPr/>
              <a:lstStyle/>
              <a:p>
                <a:r>
                  <a:rPr lang="en-001">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B5E1D800-B3D0-3D24-2063-C06DDC84B6F9}"/>
                  </a:ext>
                </a:extLst>
              </p:cNvPr>
              <p:cNvSpPr txBox="1"/>
              <p:nvPr/>
            </p:nvSpPr>
            <p:spPr>
              <a:xfrm>
                <a:off x="7409843" y="5312036"/>
                <a:ext cx="216716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m:rPr>
                              <m:sty m:val="p"/>
                            </m:rPr>
                            <a:rPr lang="en-US" sz="2800" b="0" i="1" smtClean="0">
                              <a:latin typeface="Cambria Math" panose="02040503050406030204" pitchFamily="18" charset="0"/>
                            </a:rPr>
                            <m:t>F</m:t>
                          </m:r>
                        </m:e>
                        <m:sub>
                          <m:r>
                            <m:rPr>
                              <m:sty m:val="p"/>
                            </m:rPr>
                            <a:rPr lang="en-US" sz="2800" b="0" i="1" smtClean="0">
                              <a:latin typeface="Cambria Math" panose="02040503050406030204" pitchFamily="18" charset="0"/>
                            </a:rPr>
                            <m:t>t</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m:rPr>
                              <m:sty m:val="p"/>
                            </m:rPr>
                            <a:rPr lang="en-US" sz="2800" b="0" i="1" smtClean="0">
                              <a:latin typeface="Cambria Math" panose="02040503050406030204" pitchFamily="18" charset="0"/>
                            </a:rPr>
                            <m:t>W</m:t>
                          </m:r>
                        </m:e>
                        <m:sub>
                          <m:r>
                            <m:rPr>
                              <m:sty m:val="p"/>
                            </m:rPr>
                            <a:rPr lang="en-US" sz="2800" i="1">
                              <a:latin typeface="Cambria Math" panose="02040503050406030204" pitchFamily="18" charset="0"/>
                            </a:rPr>
                            <m:t>t</m:t>
                          </m:r>
                        </m:sub>
                      </m:sSub>
                      <m:r>
                        <a:rPr lang="en-US" sz="2800" i="1" smtClean="0">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rPr>
                          </m:ctrlPr>
                        </m:sSubPr>
                        <m:e>
                          <m:r>
                            <m:rPr>
                              <m:sty m:val="p"/>
                            </m:rPr>
                            <a:rPr lang="en-US" sz="2800" b="0" i="1" smtClean="0">
                              <a:latin typeface="Cambria Math" panose="02040503050406030204" pitchFamily="18" charset="0"/>
                            </a:rPr>
                            <m:t>H</m:t>
                          </m:r>
                        </m:e>
                        <m:sub>
                          <m:r>
                            <m:rPr>
                              <m:sty m:val="p"/>
                            </m:rPr>
                            <a:rPr lang="en-US" sz="2800" i="1">
                              <a:latin typeface="Cambria Math" panose="02040503050406030204" pitchFamily="18" charset="0"/>
                            </a:rPr>
                            <m:t>t</m:t>
                          </m:r>
                        </m:sub>
                      </m:sSub>
                    </m:oMath>
                  </m:oMathPara>
                </a14:m>
                <a:endParaRPr lang="en-001" sz="2800" dirty="0"/>
              </a:p>
            </p:txBody>
          </p:sp>
        </mc:Choice>
        <mc:Fallback xmlns="">
          <p:sp>
            <p:nvSpPr>
              <p:cNvPr id="70" name="TextBox 69">
                <a:extLst>
                  <a:ext uri="{FF2B5EF4-FFF2-40B4-BE49-F238E27FC236}">
                    <a16:creationId xmlns:a16="http://schemas.microsoft.com/office/drawing/2014/main" id="{B5E1D800-B3D0-3D24-2063-C06DDC84B6F9}"/>
                  </a:ext>
                </a:extLst>
              </p:cNvPr>
              <p:cNvSpPr txBox="1">
                <a:spLocks noRot="1" noChangeAspect="1" noMove="1" noResize="1" noEditPoints="1" noAdjustHandles="1" noChangeArrowheads="1" noChangeShapeType="1" noTextEdit="1"/>
              </p:cNvSpPr>
              <p:nvPr/>
            </p:nvSpPr>
            <p:spPr>
              <a:xfrm>
                <a:off x="7409843" y="5312036"/>
                <a:ext cx="2167166" cy="523220"/>
              </a:xfrm>
              <a:prstGeom prst="rect">
                <a:avLst/>
              </a:prstGeom>
              <a:blipFill>
                <a:blip r:embed="rId49"/>
                <a:stretch>
                  <a:fillRect/>
                </a:stretch>
              </a:blipFill>
            </p:spPr>
            <p:txBody>
              <a:bodyPr/>
              <a:lstStyle/>
              <a:p>
                <a:r>
                  <a:rPr lang="en-001">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BDC5E1DD-3B18-89FC-E06A-DB07006C5E74}"/>
                  </a:ext>
                </a:extLst>
              </p:cNvPr>
              <p:cNvSpPr txBox="1"/>
              <p:nvPr/>
            </p:nvSpPr>
            <p:spPr>
              <a:xfrm>
                <a:off x="7409843" y="6031813"/>
                <a:ext cx="216716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m:rPr>
                              <m:sty m:val="p"/>
                            </m:rPr>
                            <a:rPr lang="en-US" sz="2800" b="0" i="1" smtClean="0">
                              <a:latin typeface="Cambria Math" panose="02040503050406030204" pitchFamily="18" charset="0"/>
                            </a:rPr>
                            <m:t>T</m:t>
                          </m:r>
                        </m:e>
                        <m:sub>
                          <m:r>
                            <m:rPr>
                              <m:sty m:val="p"/>
                            </m:rPr>
                            <a:rPr lang="en-US" sz="2800" b="0" i="1" smtClean="0">
                              <a:latin typeface="Cambria Math" panose="02040503050406030204" pitchFamily="18" charset="0"/>
                            </a:rPr>
                            <m:t>t</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m:rPr>
                              <m:sty m:val="p"/>
                            </m:rPr>
                            <a:rPr lang="en-US" sz="2800" b="0" i="1" smtClean="0">
                              <a:latin typeface="Cambria Math" panose="02040503050406030204" pitchFamily="18" charset="0"/>
                            </a:rPr>
                            <m:t>W</m:t>
                          </m:r>
                        </m:e>
                        <m:sub>
                          <m:r>
                            <m:rPr>
                              <m:sty m:val="p"/>
                            </m:rPr>
                            <a:rPr lang="en-US" sz="2800" i="1">
                              <a:latin typeface="Cambria Math" panose="02040503050406030204" pitchFamily="18" charset="0"/>
                            </a:rPr>
                            <m:t>t</m:t>
                          </m:r>
                        </m:sub>
                      </m:sSub>
                      <m:r>
                        <a:rPr lang="en-US" sz="2800" i="1" smtClean="0">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rPr>
                          </m:ctrlPr>
                        </m:sSubPr>
                        <m:e>
                          <m:r>
                            <m:rPr>
                              <m:sty m:val="p"/>
                            </m:rPr>
                            <a:rPr lang="en-US" sz="2800" b="0" i="1" smtClean="0">
                              <a:latin typeface="Cambria Math" panose="02040503050406030204" pitchFamily="18" charset="0"/>
                            </a:rPr>
                            <m:t>L</m:t>
                          </m:r>
                        </m:e>
                        <m:sub>
                          <m:r>
                            <m:rPr>
                              <m:sty m:val="p"/>
                            </m:rPr>
                            <a:rPr lang="en-US" sz="2800" i="1">
                              <a:latin typeface="Cambria Math" panose="02040503050406030204" pitchFamily="18" charset="0"/>
                            </a:rPr>
                            <m:t>t</m:t>
                          </m:r>
                        </m:sub>
                      </m:sSub>
                    </m:oMath>
                  </m:oMathPara>
                </a14:m>
                <a:endParaRPr lang="en-001" sz="2800" dirty="0"/>
              </a:p>
            </p:txBody>
          </p:sp>
        </mc:Choice>
        <mc:Fallback xmlns="">
          <p:sp>
            <p:nvSpPr>
              <p:cNvPr id="71" name="TextBox 70">
                <a:extLst>
                  <a:ext uri="{FF2B5EF4-FFF2-40B4-BE49-F238E27FC236}">
                    <a16:creationId xmlns:a16="http://schemas.microsoft.com/office/drawing/2014/main" id="{BDC5E1DD-3B18-89FC-E06A-DB07006C5E74}"/>
                  </a:ext>
                </a:extLst>
              </p:cNvPr>
              <p:cNvSpPr txBox="1">
                <a:spLocks noRot="1" noChangeAspect="1" noMove="1" noResize="1" noEditPoints="1" noAdjustHandles="1" noChangeArrowheads="1" noChangeShapeType="1" noTextEdit="1"/>
              </p:cNvSpPr>
              <p:nvPr/>
            </p:nvSpPr>
            <p:spPr>
              <a:xfrm>
                <a:off x="7409843" y="6031813"/>
                <a:ext cx="2167166" cy="523220"/>
              </a:xfrm>
              <a:prstGeom prst="rect">
                <a:avLst/>
              </a:prstGeom>
              <a:blipFill>
                <a:blip r:embed="rId50"/>
                <a:stretch>
                  <a:fillRect b="-2381"/>
                </a:stretch>
              </a:blipFill>
            </p:spPr>
            <p:txBody>
              <a:bodyPr/>
              <a:lstStyle/>
              <a:p>
                <a:r>
                  <a:rPr lang="en-001">
                    <a:noFill/>
                  </a:rPr>
                  <a:t> </a:t>
                </a:r>
              </a:p>
            </p:txBody>
          </p:sp>
        </mc:Fallback>
      </mc:AlternateContent>
      <p:grpSp>
        <p:nvGrpSpPr>
          <p:cNvPr id="79" name="Group 78">
            <a:extLst>
              <a:ext uri="{FF2B5EF4-FFF2-40B4-BE49-F238E27FC236}">
                <a16:creationId xmlns:a16="http://schemas.microsoft.com/office/drawing/2014/main" id="{A318240D-E906-FA2B-C462-20E34FA7FC4B}"/>
              </a:ext>
            </a:extLst>
          </p:cNvPr>
          <p:cNvGrpSpPr/>
          <p:nvPr/>
        </p:nvGrpSpPr>
        <p:grpSpPr>
          <a:xfrm>
            <a:off x="8429580" y="1742860"/>
            <a:ext cx="231840" cy="354600"/>
            <a:chOff x="8429580" y="1742860"/>
            <a:chExt cx="231840" cy="354600"/>
          </a:xfrm>
        </p:grpSpPr>
        <mc:AlternateContent xmlns:mc="http://schemas.openxmlformats.org/markup-compatibility/2006" xmlns:p14="http://schemas.microsoft.com/office/powerpoint/2010/main">
          <mc:Choice Requires="p14">
            <p:contentPart p14:bwMode="auto" r:id="rId51">
              <p14:nvContentPartPr>
                <p14:cNvPr id="73" name="Ink 72">
                  <a:extLst>
                    <a:ext uri="{FF2B5EF4-FFF2-40B4-BE49-F238E27FC236}">
                      <a16:creationId xmlns:a16="http://schemas.microsoft.com/office/drawing/2014/main" id="{8BADB724-93EA-93C9-88C5-67686BB5D0E4}"/>
                    </a:ext>
                  </a:extLst>
                </p14:cNvPr>
                <p14:cNvContentPartPr/>
                <p14:nvPr/>
              </p14:nvContentPartPr>
              <p14:xfrm>
                <a:off x="8443980" y="1742860"/>
                <a:ext cx="146520" cy="350280"/>
              </p14:xfrm>
            </p:contentPart>
          </mc:Choice>
          <mc:Fallback xmlns="">
            <p:pic>
              <p:nvPicPr>
                <p:cNvPr id="73" name="Ink 72">
                  <a:extLst>
                    <a:ext uri="{FF2B5EF4-FFF2-40B4-BE49-F238E27FC236}">
                      <a16:creationId xmlns:a16="http://schemas.microsoft.com/office/drawing/2014/main" id="{8BADB724-93EA-93C9-88C5-67686BB5D0E4}"/>
                    </a:ext>
                  </a:extLst>
                </p:cNvPr>
                <p:cNvPicPr/>
                <p:nvPr/>
              </p:nvPicPr>
              <p:blipFill>
                <a:blip r:embed="rId52"/>
                <a:stretch>
                  <a:fillRect/>
                </a:stretch>
              </p:blipFill>
              <p:spPr>
                <a:xfrm>
                  <a:off x="8434980" y="1733860"/>
                  <a:ext cx="16416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74" name="Ink 73">
                  <a:extLst>
                    <a:ext uri="{FF2B5EF4-FFF2-40B4-BE49-F238E27FC236}">
                      <a16:creationId xmlns:a16="http://schemas.microsoft.com/office/drawing/2014/main" id="{96C89F17-B84A-460F-CD83-7FB58D1C0D67}"/>
                    </a:ext>
                  </a:extLst>
                </p14:cNvPr>
                <p14:cNvContentPartPr/>
                <p14:nvPr/>
              </p14:nvContentPartPr>
              <p14:xfrm>
                <a:off x="8429580" y="1944820"/>
                <a:ext cx="18000" cy="143280"/>
              </p14:xfrm>
            </p:contentPart>
          </mc:Choice>
          <mc:Fallback xmlns="">
            <p:pic>
              <p:nvPicPr>
                <p:cNvPr id="74" name="Ink 73">
                  <a:extLst>
                    <a:ext uri="{FF2B5EF4-FFF2-40B4-BE49-F238E27FC236}">
                      <a16:creationId xmlns:a16="http://schemas.microsoft.com/office/drawing/2014/main" id="{96C89F17-B84A-460F-CD83-7FB58D1C0D67}"/>
                    </a:ext>
                  </a:extLst>
                </p:cNvPr>
                <p:cNvPicPr/>
                <p:nvPr/>
              </p:nvPicPr>
              <p:blipFill>
                <a:blip r:embed="rId54"/>
                <a:stretch>
                  <a:fillRect/>
                </a:stretch>
              </p:blipFill>
              <p:spPr>
                <a:xfrm>
                  <a:off x="8420940" y="1936180"/>
                  <a:ext cx="356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77" name="Ink 76">
                  <a:extLst>
                    <a:ext uri="{FF2B5EF4-FFF2-40B4-BE49-F238E27FC236}">
                      <a16:creationId xmlns:a16="http://schemas.microsoft.com/office/drawing/2014/main" id="{8FA4EC57-C830-B94A-5BFF-A1672C9B1187}"/>
                    </a:ext>
                  </a:extLst>
                </p14:cNvPr>
                <p14:cNvContentPartPr/>
                <p14:nvPr/>
              </p14:nvContentPartPr>
              <p14:xfrm>
                <a:off x="8432460" y="1991260"/>
                <a:ext cx="228960" cy="106200"/>
              </p14:xfrm>
            </p:contentPart>
          </mc:Choice>
          <mc:Fallback xmlns="">
            <p:pic>
              <p:nvPicPr>
                <p:cNvPr id="77" name="Ink 76">
                  <a:extLst>
                    <a:ext uri="{FF2B5EF4-FFF2-40B4-BE49-F238E27FC236}">
                      <a16:creationId xmlns:a16="http://schemas.microsoft.com/office/drawing/2014/main" id="{8FA4EC57-C830-B94A-5BFF-A1672C9B1187}"/>
                    </a:ext>
                  </a:extLst>
                </p:cNvPr>
                <p:cNvPicPr/>
                <p:nvPr/>
              </p:nvPicPr>
              <p:blipFill>
                <a:blip r:embed="rId56"/>
                <a:stretch>
                  <a:fillRect/>
                </a:stretch>
              </p:blipFill>
              <p:spPr>
                <a:xfrm>
                  <a:off x="8423820" y="1982620"/>
                  <a:ext cx="246600" cy="123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7">
            <p14:nvContentPartPr>
              <p14:cNvPr id="80" name="Ink 79">
                <a:extLst>
                  <a:ext uri="{FF2B5EF4-FFF2-40B4-BE49-F238E27FC236}">
                    <a16:creationId xmlns:a16="http://schemas.microsoft.com/office/drawing/2014/main" id="{D1D90EBE-6C41-2CCD-E071-0FFF5CA20C40}"/>
                  </a:ext>
                </a:extLst>
              </p14:cNvPr>
              <p14:cNvContentPartPr/>
              <p14:nvPr/>
            </p14:nvContentPartPr>
            <p14:xfrm>
              <a:off x="9535860" y="1760140"/>
              <a:ext cx="230760" cy="327960"/>
            </p14:xfrm>
          </p:contentPart>
        </mc:Choice>
        <mc:Fallback xmlns="">
          <p:pic>
            <p:nvPicPr>
              <p:cNvPr id="80" name="Ink 79">
                <a:extLst>
                  <a:ext uri="{FF2B5EF4-FFF2-40B4-BE49-F238E27FC236}">
                    <a16:creationId xmlns:a16="http://schemas.microsoft.com/office/drawing/2014/main" id="{D1D90EBE-6C41-2CCD-E071-0FFF5CA20C40}"/>
                  </a:ext>
                </a:extLst>
              </p:cNvPr>
              <p:cNvPicPr/>
              <p:nvPr/>
            </p:nvPicPr>
            <p:blipFill>
              <a:blip r:embed="rId58"/>
              <a:stretch>
                <a:fillRect/>
              </a:stretch>
            </p:blipFill>
            <p:spPr>
              <a:xfrm>
                <a:off x="9527220" y="1751500"/>
                <a:ext cx="248400" cy="345600"/>
              </a:xfrm>
              <a:prstGeom prst="rect">
                <a:avLst/>
              </a:prstGeom>
            </p:spPr>
          </p:pic>
        </mc:Fallback>
      </mc:AlternateContent>
      <p:sp>
        <p:nvSpPr>
          <p:cNvPr id="82" name="TextBox 81">
            <a:extLst>
              <a:ext uri="{FF2B5EF4-FFF2-40B4-BE49-F238E27FC236}">
                <a16:creationId xmlns:a16="http://schemas.microsoft.com/office/drawing/2014/main" id="{0B8F7D50-7FC3-692B-C4FA-250EDA765F92}"/>
              </a:ext>
            </a:extLst>
          </p:cNvPr>
          <p:cNvSpPr txBox="1"/>
          <p:nvPr/>
        </p:nvSpPr>
        <p:spPr>
          <a:xfrm>
            <a:off x="483560" y="1171546"/>
            <a:ext cx="6096000" cy="523220"/>
          </a:xfrm>
          <a:prstGeom prst="rect">
            <a:avLst/>
          </a:prstGeom>
          <a:noFill/>
        </p:spPr>
        <p:txBody>
          <a:bodyPr wrap="square">
            <a:spAutoFit/>
          </a:bodyPr>
          <a:lstStyle/>
          <a:p>
            <a:r>
              <a:rPr lang="en-US" sz="2800" dirty="0"/>
              <a:t>aircraft </a:t>
            </a:r>
            <a:r>
              <a:rPr lang="en-US" sz="2800" b="1" dirty="0"/>
              <a:t>effective exposed area</a:t>
            </a:r>
            <a:r>
              <a:rPr lang="en-US" sz="2800" dirty="0"/>
              <a:t> </a:t>
            </a:r>
            <a:endParaRPr lang="en-001" sz="2800" dirty="0"/>
          </a:p>
        </p:txBody>
      </p:sp>
    </p:spTree>
    <p:extLst>
      <p:ext uri="{BB962C8B-B14F-4D97-AF65-F5344CB8AC3E}">
        <p14:creationId xmlns:p14="http://schemas.microsoft.com/office/powerpoint/2010/main" val="3611186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89C67-8AD1-CD73-478F-18107E3BDF54}"/>
              </a:ext>
            </a:extLst>
          </p:cNvPr>
          <p:cNvSpPr>
            <a:spLocks noGrp="1"/>
          </p:cNvSpPr>
          <p:nvPr>
            <p:ph type="title"/>
          </p:nvPr>
        </p:nvSpPr>
        <p:spPr/>
        <p:txBody>
          <a:bodyPr/>
          <a:lstStyle/>
          <a:p>
            <a:r>
              <a:rPr lang="en-001" dirty="0"/>
              <a:t>Method: step 2</a:t>
            </a:r>
          </a:p>
        </p:txBody>
      </p:sp>
      <p:pic>
        <p:nvPicPr>
          <p:cNvPr id="4" name="Picture 2" descr="A cartoon of a person writing complicate math on a blackboard where in the middle it says ’then a miracle occurs…’ before continuing with other formulas.&#10;Another more senior person points to the middle part and comments with “I think you should be more explicit here iun step two.”">
            <a:extLst>
              <a:ext uri="{FF2B5EF4-FFF2-40B4-BE49-F238E27FC236}">
                <a16:creationId xmlns:a16="http://schemas.microsoft.com/office/drawing/2014/main" id="{4BDF310B-B841-8A73-5F72-FB0DB6654A82}"/>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3075" t="9276" r="3592" b="8372"/>
          <a:stretch>
            <a:fillRect/>
          </a:stretch>
        </p:blipFill>
        <p:spPr bwMode="auto">
          <a:xfrm>
            <a:off x="450581" y="1867706"/>
            <a:ext cx="11290838" cy="3669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5298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D0BD4-5919-81EC-C517-C22E0B4B8735}"/>
              </a:ext>
            </a:extLst>
          </p:cNvPr>
          <p:cNvSpPr>
            <a:spLocks noGrp="1"/>
          </p:cNvSpPr>
          <p:nvPr>
            <p:ph type="title"/>
          </p:nvPr>
        </p:nvSpPr>
        <p:spPr/>
        <p:txBody>
          <a:bodyPr/>
          <a:lstStyle/>
          <a:p>
            <a:r>
              <a:rPr lang="en-001" dirty="0"/>
              <a:t>Step 3, aircraft probability density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06A5A37-DE11-FA1D-B937-4946AACA3853}"/>
                  </a:ext>
                </a:extLst>
              </p:cNvPr>
              <p:cNvSpPr>
                <a:spLocks noGrp="1"/>
              </p:cNvSpPr>
              <p:nvPr>
                <p:ph idx="1"/>
              </p:nvPr>
            </p:nvSpPr>
            <p:spPr>
              <a:xfrm>
                <a:off x="8383926" y="2255773"/>
                <a:ext cx="2570480" cy="1195007"/>
              </a:xfrm>
            </p:spPr>
            <p:txBody>
              <a:bodyPr>
                <a:normAutofit/>
              </a:bodyPr>
              <a:lstStyle/>
              <a:p>
                <a:pPr marL="0" indent="0" algn="ctr">
                  <a:buNone/>
                </a:pPr>
                <a:r>
                  <a:rPr lang="en-001" sz="2400" dirty="0">
                    <a:solidFill>
                      <a:schemeClr val="accent1"/>
                    </a:solidFill>
                  </a:rPr>
                  <a:t>probability of aircraft of </a:t>
                </a:r>
                <a:r>
                  <a:rPr lang="en-US" sz="2400" dirty="0">
                    <a:solidFill>
                      <a:schemeClr val="accent1"/>
                    </a:solidFill>
                  </a:rPr>
                  <a:t>type </a:t>
                </a:r>
                <a14:m>
                  <m:oMath xmlns:m="http://schemas.openxmlformats.org/officeDocument/2006/math">
                    <m:r>
                      <a:rPr lang="en-US" sz="2400" i="1">
                        <a:solidFill>
                          <a:schemeClr val="accent1"/>
                        </a:solidFill>
                        <a:latin typeface="Cambria Math" panose="02040503050406030204" pitchFamily="18" charset="0"/>
                      </a:rPr>
                      <m:t>𝑡</m:t>
                    </m:r>
                  </m:oMath>
                </a14:m>
                <a:r>
                  <a:rPr lang="en-001" sz="2400" dirty="0">
                    <a:solidFill>
                      <a:schemeClr val="accent1"/>
                    </a:solidFill>
                  </a:rPr>
                  <a:t> being in </a:t>
                </a:r>
                <a:r>
                  <a:rPr lang="en-US" sz="2400" dirty="0">
                    <a:solidFill>
                      <a:schemeClr val="accent1"/>
                    </a:solidFill>
                  </a:rPr>
                  <a:t>cell </a:t>
                </a:r>
                <a14:m>
                  <m:oMath xmlns:m="http://schemas.openxmlformats.org/officeDocument/2006/math">
                    <m:r>
                      <a:rPr lang="en-US" sz="2400" i="1">
                        <a:solidFill>
                          <a:schemeClr val="accent1"/>
                        </a:solidFill>
                        <a:latin typeface="Cambria Math" panose="02040503050406030204" pitchFamily="18" charset="0"/>
                      </a:rPr>
                      <m:t>h</m:t>
                    </m:r>
                  </m:oMath>
                </a14:m>
                <a:endParaRPr lang="en-001" sz="2400" dirty="0">
                  <a:solidFill>
                    <a:schemeClr val="accent1"/>
                  </a:solidFill>
                </a:endParaRPr>
              </a:p>
            </p:txBody>
          </p:sp>
        </mc:Choice>
        <mc:Fallback xmlns="">
          <p:sp>
            <p:nvSpPr>
              <p:cNvPr id="3" name="Content Placeholder 2">
                <a:extLst>
                  <a:ext uri="{FF2B5EF4-FFF2-40B4-BE49-F238E27FC236}">
                    <a16:creationId xmlns:a16="http://schemas.microsoft.com/office/drawing/2014/main" id="{806A5A37-DE11-FA1D-B937-4946AACA3853}"/>
                  </a:ext>
                </a:extLst>
              </p:cNvPr>
              <p:cNvSpPr>
                <a:spLocks noGrp="1" noRot="1" noChangeAspect="1" noMove="1" noResize="1" noEditPoints="1" noAdjustHandles="1" noChangeArrowheads="1" noChangeShapeType="1" noTextEdit="1"/>
              </p:cNvSpPr>
              <p:nvPr>
                <p:ph idx="1"/>
              </p:nvPr>
            </p:nvSpPr>
            <p:spPr>
              <a:xfrm>
                <a:off x="8383926" y="2255773"/>
                <a:ext cx="2570480" cy="1195007"/>
              </a:xfrm>
              <a:blipFill>
                <a:blip r:embed="rId3"/>
                <a:stretch>
                  <a:fillRect t="-7368" b="-2105"/>
                </a:stretch>
              </a:blipFill>
            </p:spPr>
            <p:txBody>
              <a:bodyPr/>
              <a:lstStyle/>
              <a:p>
                <a:r>
                  <a:rPr lang="en-001">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9076F90-B567-0319-17EA-0EFE306C7D02}"/>
                  </a:ext>
                </a:extLst>
              </p:cNvPr>
              <p:cNvSpPr txBox="1"/>
              <p:nvPr/>
            </p:nvSpPr>
            <p:spPr>
              <a:xfrm>
                <a:off x="438807" y="1030425"/>
                <a:ext cx="10515599" cy="11950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𝑝</m:t>
                          </m:r>
                        </m:e>
                        <m:sub>
                          <m:r>
                            <a:rPr lang="en-US" sz="3200" i="1">
                              <a:latin typeface="Cambria Math" panose="02040503050406030204" pitchFamily="18" charset="0"/>
                            </a:rPr>
                            <m:t>𝑘</m:t>
                          </m:r>
                        </m:sub>
                      </m:sSub>
                      <m:r>
                        <a:rPr lang="en-US" sz="3200" b="0" i="1" smtClean="0">
                          <a:latin typeface="Cambria Math" panose="02040503050406030204" pitchFamily="18" charset="0"/>
                        </a:rPr>
                        <m:t>=</m:t>
                      </m:r>
                      <m:nary>
                        <m:naryPr>
                          <m:chr m:val="∑"/>
                          <m:supHide m:val="on"/>
                          <m:ctrlPr>
                            <a:rPr lang="en-001" sz="3200" i="1" smtClean="0">
                              <a:latin typeface="Cambria Math" panose="02040503050406030204" pitchFamily="18" charset="0"/>
                            </a:rPr>
                          </m:ctrlPr>
                        </m:naryPr>
                        <m:sub>
                          <m:r>
                            <m:rPr>
                              <m:sty m:val="p"/>
                              <m:brk m:alnAt="7"/>
                            </m:rPr>
                            <a:rPr lang="en-US" sz="3200" b="0" i="1" smtClean="0">
                              <a:latin typeface="Cambria Math" panose="02040503050406030204" pitchFamily="18" charset="0"/>
                            </a:rPr>
                            <m:t>h</m:t>
                          </m:r>
                        </m:sub>
                        <m:sup/>
                        <m:e>
                          <m:sSub>
                            <m:sSubPr>
                              <m:ctrlPr>
                                <a:rPr lang="en-US" sz="3200" i="1">
                                  <a:latin typeface="Cambria Math" panose="02040503050406030204" pitchFamily="18" charset="0"/>
                                </a:rPr>
                              </m:ctrlPr>
                            </m:sSubPr>
                            <m:e>
                              <m:r>
                                <a:rPr lang="en-US" sz="3200" i="1">
                                  <a:latin typeface="Cambria Math" panose="02040503050406030204" pitchFamily="18" charset="0"/>
                                </a:rPr>
                                <m:t>𝑝</m:t>
                              </m:r>
                            </m:e>
                            <m:sub>
                              <m:r>
                                <a:rPr lang="en-US" sz="3200" i="1">
                                  <a:latin typeface="Cambria Math" panose="02040503050406030204" pitchFamily="18" charset="0"/>
                                </a:rPr>
                                <m:t>𝑘</m:t>
                              </m:r>
                            </m:sub>
                          </m:sSub>
                          <m:d>
                            <m:dPr>
                              <m:ctrlPr>
                                <a:rPr lang="en-US" sz="3200" i="1">
                                  <a:latin typeface="Cambria Math" panose="02040503050406030204" pitchFamily="18" charset="0"/>
                                </a:rPr>
                              </m:ctrlPr>
                            </m:dPr>
                            <m:e>
                              <m:r>
                                <a:rPr lang="en-US" sz="3200" i="1">
                                  <a:latin typeface="Cambria Math" panose="02040503050406030204" pitchFamily="18" charset="0"/>
                                </a:rPr>
                                <m:t>h</m:t>
                              </m:r>
                            </m:e>
                          </m:d>
                        </m:e>
                      </m:nary>
                      <m:r>
                        <a:rPr lang="en-US" sz="3200" b="0" i="1" smtClean="0">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𝜀</m:t>
                          </m:r>
                        </m:e>
                        <m:sub>
                          <m:r>
                            <a:rPr lang="en-US" sz="3200" i="1">
                              <a:latin typeface="Cambria Math" panose="02040503050406030204" pitchFamily="18" charset="0"/>
                            </a:rPr>
                            <m:t>𝑘</m:t>
                          </m:r>
                        </m:sub>
                      </m:sSub>
                      <m:nary>
                        <m:naryPr>
                          <m:chr m:val="∑"/>
                          <m:supHide m:val="on"/>
                          <m:ctrlPr>
                            <a:rPr lang="en-001" sz="3200" i="1">
                              <a:latin typeface="Cambria Math" panose="02040503050406030204" pitchFamily="18" charset="0"/>
                            </a:rPr>
                          </m:ctrlPr>
                        </m:naryPr>
                        <m:sub>
                          <m:r>
                            <m:rPr>
                              <m:sty m:val="p"/>
                              <m:brk m:alnAt="7"/>
                            </m:rPr>
                            <a:rPr lang="en-US" sz="3200" i="1">
                              <a:latin typeface="Cambria Math" panose="02040503050406030204" pitchFamily="18" charset="0"/>
                            </a:rPr>
                            <m:t>h</m:t>
                          </m:r>
                        </m:sub>
                        <m:sup/>
                        <m:e>
                          <m:r>
                            <a:rPr lang="en-US" sz="3200" i="1">
                              <a:solidFill>
                                <a:schemeClr val="accent1"/>
                              </a:solidFill>
                              <a:latin typeface="Cambria Math" panose="02040503050406030204" pitchFamily="18" charset="0"/>
                            </a:rPr>
                            <m:t>𝜌</m:t>
                          </m:r>
                          <m:d>
                            <m:dPr>
                              <m:ctrlPr>
                                <a:rPr lang="en-US" sz="3200" i="1">
                                  <a:solidFill>
                                    <a:schemeClr val="accent1"/>
                                  </a:solidFill>
                                  <a:latin typeface="Cambria Math" panose="02040503050406030204" pitchFamily="18" charset="0"/>
                                </a:rPr>
                              </m:ctrlPr>
                            </m:dPr>
                            <m:e>
                              <m:r>
                                <a:rPr lang="en-US" sz="3200" i="1">
                                  <a:solidFill>
                                    <a:schemeClr val="accent1"/>
                                  </a:solidFill>
                                  <a:latin typeface="Cambria Math" panose="02040503050406030204" pitchFamily="18" charset="0"/>
                                </a:rPr>
                                <m:t>h</m:t>
                              </m:r>
                            </m:e>
                          </m:d>
                          <m:sSub>
                            <m:sSubPr>
                              <m:ctrlPr>
                                <a:rPr lang="en-US" sz="3200" i="1">
                                  <a:solidFill>
                                    <a:schemeClr val="accent2"/>
                                  </a:solidFill>
                                  <a:latin typeface="Cambria Math" panose="02040503050406030204" pitchFamily="18" charset="0"/>
                                </a:rPr>
                              </m:ctrlPr>
                            </m:sSubPr>
                            <m:e>
                              <m:r>
                                <a:rPr lang="en-US" sz="3200" i="1">
                                  <a:solidFill>
                                    <a:schemeClr val="accent2"/>
                                  </a:solidFill>
                                  <a:latin typeface="Cambria Math" panose="02040503050406030204" pitchFamily="18" charset="0"/>
                                </a:rPr>
                                <m:t>𝜎</m:t>
                              </m:r>
                            </m:e>
                            <m:sub>
                              <m:r>
                                <a:rPr lang="en-US" sz="3200" i="1">
                                  <a:solidFill>
                                    <a:schemeClr val="accent2"/>
                                  </a:solidFill>
                                  <a:latin typeface="Cambria Math" panose="02040503050406030204" pitchFamily="18" charset="0"/>
                                </a:rPr>
                                <m:t>𝑘</m:t>
                              </m:r>
                            </m:sub>
                          </m:sSub>
                          <m:d>
                            <m:dPr>
                              <m:ctrlPr>
                                <a:rPr lang="en-US" sz="3200" i="1">
                                  <a:solidFill>
                                    <a:schemeClr val="accent2"/>
                                  </a:solidFill>
                                  <a:latin typeface="Cambria Math" panose="02040503050406030204" pitchFamily="18" charset="0"/>
                                </a:rPr>
                              </m:ctrlPr>
                            </m:dPr>
                            <m:e>
                              <m:r>
                                <a:rPr lang="en-US" sz="3200" i="1">
                                  <a:solidFill>
                                    <a:schemeClr val="accent2"/>
                                  </a:solidFill>
                                  <a:latin typeface="Cambria Math" panose="02040503050406030204" pitchFamily="18" charset="0"/>
                                </a:rPr>
                                <m:t>h</m:t>
                              </m:r>
                            </m:e>
                          </m:d>
                        </m:e>
                      </m:nary>
                      <m:r>
                        <a:rPr lang="en-US" sz="3200" b="0" i="1" smtClean="0">
                          <a:latin typeface="Cambria Math" panose="02040503050406030204" pitchFamily="18" charset="0"/>
                        </a:rPr>
                        <m:t>=</m:t>
                      </m:r>
                      <m:nary>
                        <m:naryPr>
                          <m:chr m:val="∑"/>
                          <m:supHide m:val="on"/>
                          <m:ctrlPr>
                            <a:rPr lang="en-US" sz="3200" i="1" smtClean="0">
                              <a:latin typeface="Cambria Math" panose="02040503050406030204" pitchFamily="18" charset="0"/>
                            </a:rPr>
                          </m:ctrlPr>
                        </m:naryPr>
                        <m:sub>
                          <m:r>
                            <m:rPr>
                              <m:sty m:val="p"/>
                              <m:brk m:alnAt="7"/>
                            </m:rPr>
                            <a:rPr lang="en-US" sz="3200" b="0" i="1" smtClean="0">
                              <a:latin typeface="Cambria Math" panose="02040503050406030204" pitchFamily="18" charset="0"/>
                            </a:rPr>
                            <m:t>h</m:t>
                          </m:r>
                        </m:sub>
                        <m:sup/>
                        <m:e>
                          <m:sSub>
                            <m:sSubPr>
                              <m:ctrlPr>
                                <a:rPr lang="en-US" sz="3200" i="1">
                                  <a:solidFill>
                                    <a:schemeClr val="accent2"/>
                                  </a:solidFill>
                                  <a:latin typeface="Cambria Math" panose="02040503050406030204" pitchFamily="18" charset="0"/>
                                </a:rPr>
                              </m:ctrlPr>
                            </m:sSubPr>
                            <m:e>
                              <m:r>
                                <a:rPr lang="en-US" sz="3200" i="1">
                                  <a:solidFill>
                                    <a:schemeClr val="accent2"/>
                                  </a:solidFill>
                                  <a:latin typeface="Cambria Math" panose="02040503050406030204" pitchFamily="18" charset="0"/>
                                </a:rPr>
                                <m:t>𝜎</m:t>
                              </m:r>
                            </m:e>
                            <m:sub>
                              <m:r>
                                <a:rPr lang="en-US" sz="3200" i="1">
                                  <a:solidFill>
                                    <a:schemeClr val="accent2"/>
                                  </a:solidFill>
                                  <a:latin typeface="Cambria Math" panose="02040503050406030204" pitchFamily="18" charset="0"/>
                                </a:rPr>
                                <m:t>𝑘</m:t>
                              </m:r>
                            </m:sub>
                          </m:sSub>
                          <m:d>
                            <m:dPr>
                              <m:ctrlPr>
                                <a:rPr lang="en-US" sz="3200" i="1">
                                  <a:solidFill>
                                    <a:schemeClr val="accent2"/>
                                  </a:solidFill>
                                  <a:latin typeface="Cambria Math" panose="02040503050406030204" pitchFamily="18" charset="0"/>
                                </a:rPr>
                              </m:ctrlPr>
                            </m:dPr>
                            <m:e>
                              <m:r>
                                <a:rPr lang="en-US" sz="3200" i="1">
                                  <a:solidFill>
                                    <a:schemeClr val="accent2"/>
                                  </a:solidFill>
                                  <a:latin typeface="Cambria Math" panose="02040503050406030204" pitchFamily="18" charset="0"/>
                                </a:rPr>
                                <m:t>h</m:t>
                              </m:r>
                            </m:e>
                          </m:d>
                          <m:nary>
                            <m:naryPr>
                              <m:chr m:val="∑"/>
                              <m:supHide m:val="on"/>
                              <m:ctrlPr>
                                <a:rPr lang="en-001" sz="3200" i="1">
                                  <a:latin typeface="Cambria Math" panose="02040503050406030204" pitchFamily="18" charset="0"/>
                                </a:rPr>
                              </m:ctrlPr>
                            </m:naryPr>
                            <m:sub>
                              <m:r>
                                <m:rPr>
                                  <m:sty m:val="p"/>
                                </m:rPr>
                                <a:rPr lang="en-US" sz="3200" b="0" i="1" smtClean="0">
                                  <a:latin typeface="Cambria Math" panose="02040503050406030204" pitchFamily="18" charset="0"/>
                                </a:rPr>
                                <m:t>t</m:t>
                              </m:r>
                            </m:sub>
                            <m:sup/>
                            <m:e>
                              <m:sSub>
                                <m:sSubPr>
                                  <m:ctrlPr>
                                    <a:rPr lang="en-US" sz="3200" i="1">
                                      <a:latin typeface="Cambria Math" panose="02040503050406030204" pitchFamily="18" charset="0"/>
                                    </a:rPr>
                                  </m:ctrlPr>
                                </m:sSubPr>
                                <m:e>
                                  <m:r>
                                    <a:rPr lang="en-US" sz="3200" i="1">
                                      <a:latin typeface="Cambria Math" panose="02040503050406030204" pitchFamily="18" charset="0"/>
                                    </a:rPr>
                                    <m:t>𝜀</m:t>
                                  </m:r>
                                </m:e>
                                <m:sub>
                                  <m:r>
                                    <m:rPr>
                                      <m:sty m:val="p"/>
                                    </m:rPr>
                                    <a:rPr lang="en-US" sz="3200" i="1">
                                      <a:latin typeface="Cambria Math" panose="02040503050406030204" pitchFamily="18" charset="0"/>
                                    </a:rPr>
                                    <m:t>t</m:t>
                                  </m:r>
                                </m:sub>
                              </m:sSub>
                              <m:sSub>
                                <m:sSubPr>
                                  <m:ctrlPr>
                                    <a:rPr lang="en-US" sz="3200" i="1" smtClean="0">
                                      <a:solidFill>
                                        <a:schemeClr val="accent1"/>
                                      </a:solidFill>
                                      <a:latin typeface="Cambria Math" panose="02040503050406030204" pitchFamily="18" charset="0"/>
                                    </a:rPr>
                                  </m:ctrlPr>
                                </m:sSubPr>
                                <m:e>
                                  <m:r>
                                    <a:rPr lang="en-US" sz="3200" b="0" i="1" smtClean="0">
                                      <a:solidFill>
                                        <a:schemeClr val="accent1"/>
                                      </a:solidFill>
                                      <a:latin typeface="Cambria Math" panose="02040503050406030204" pitchFamily="18" charset="0"/>
                                    </a:rPr>
                                    <m:t> </m:t>
                                  </m:r>
                                  <m:r>
                                    <a:rPr lang="en-US" sz="3200" i="1">
                                      <a:solidFill>
                                        <a:schemeClr val="accent1"/>
                                      </a:solidFill>
                                      <a:latin typeface="Cambria Math" panose="02040503050406030204" pitchFamily="18" charset="0"/>
                                    </a:rPr>
                                    <m:t>𝜌</m:t>
                                  </m:r>
                                </m:e>
                                <m:sub>
                                  <m:r>
                                    <a:rPr lang="en-US" sz="3200" b="0" i="1" smtClean="0">
                                      <a:solidFill>
                                        <a:schemeClr val="accent1"/>
                                      </a:solidFill>
                                      <a:latin typeface="Cambria Math" panose="02040503050406030204" pitchFamily="18" charset="0"/>
                                    </a:rPr>
                                    <m:t>𝑡</m:t>
                                  </m:r>
                                </m:sub>
                              </m:sSub>
                              <m:d>
                                <m:dPr>
                                  <m:ctrlPr>
                                    <a:rPr lang="en-US" sz="3200" i="1">
                                      <a:solidFill>
                                        <a:schemeClr val="accent1"/>
                                      </a:solidFill>
                                      <a:latin typeface="Cambria Math" panose="02040503050406030204" pitchFamily="18" charset="0"/>
                                    </a:rPr>
                                  </m:ctrlPr>
                                </m:dPr>
                                <m:e>
                                  <m:r>
                                    <a:rPr lang="en-US" sz="3200" i="1">
                                      <a:solidFill>
                                        <a:schemeClr val="accent1"/>
                                      </a:solidFill>
                                      <a:latin typeface="Cambria Math" panose="02040503050406030204" pitchFamily="18" charset="0"/>
                                    </a:rPr>
                                    <m:t>h</m:t>
                                  </m:r>
                                </m:e>
                              </m:d>
                            </m:e>
                          </m:nary>
                        </m:e>
                      </m:nary>
                    </m:oMath>
                  </m:oMathPara>
                </a14:m>
                <a:endParaRPr lang="en-001" sz="3200" dirty="0"/>
              </a:p>
            </p:txBody>
          </p:sp>
        </mc:Choice>
        <mc:Fallback xmlns="">
          <p:sp>
            <p:nvSpPr>
              <p:cNvPr id="4" name="TextBox 3">
                <a:extLst>
                  <a:ext uri="{FF2B5EF4-FFF2-40B4-BE49-F238E27FC236}">
                    <a16:creationId xmlns:a16="http://schemas.microsoft.com/office/drawing/2014/main" id="{19076F90-B567-0319-17EA-0EFE306C7D02}"/>
                  </a:ext>
                </a:extLst>
              </p:cNvPr>
              <p:cNvSpPr txBox="1">
                <a:spLocks noRot="1" noChangeAspect="1" noMove="1" noResize="1" noEditPoints="1" noAdjustHandles="1" noChangeArrowheads="1" noChangeShapeType="1" noTextEdit="1"/>
              </p:cNvSpPr>
              <p:nvPr/>
            </p:nvSpPr>
            <p:spPr>
              <a:xfrm>
                <a:off x="438807" y="1030425"/>
                <a:ext cx="10515599" cy="1195007"/>
              </a:xfrm>
              <a:prstGeom prst="rect">
                <a:avLst/>
              </a:prstGeom>
              <a:blipFill>
                <a:blip r:embed="rId4"/>
                <a:stretch>
                  <a:fillRect l="-3619" t="-148421" b="-203158"/>
                </a:stretch>
              </a:blipFill>
            </p:spPr>
            <p:txBody>
              <a:bodyPr/>
              <a:lstStyle/>
              <a:p>
                <a:r>
                  <a:rPr lang="en-001">
                    <a:noFill/>
                  </a:rPr>
                  <a:t> </a:t>
                </a:r>
              </a:p>
            </p:txBody>
          </p:sp>
        </mc:Fallback>
      </mc:AlternateContent>
      <p:grpSp>
        <p:nvGrpSpPr>
          <p:cNvPr id="110" name="Group 109">
            <a:extLst>
              <a:ext uri="{FF2B5EF4-FFF2-40B4-BE49-F238E27FC236}">
                <a16:creationId xmlns:a16="http://schemas.microsoft.com/office/drawing/2014/main" id="{18D45958-489D-51B3-AD18-BE684B967D14}"/>
              </a:ext>
            </a:extLst>
          </p:cNvPr>
          <p:cNvGrpSpPr/>
          <p:nvPr/>
        </p:nvGrpSpPr>
        <p:grpSpPr>
          <a:xfrm>
            <a:off x="5816600" y="3225800"/>
            <a:ext cx="5774500" cy="3543300"/>
            <a:chOff x="2424420" y="2960020"/>
            <a:chExt cx="5808600" cy="3564385"/>
          </a:xfrm>
        </p:grpSpPr>
        <p:sp>
          <p:nvSpPr>
            <p:cNvPr id="5" name="Hexagon 4">
              <a:extLst>
                <a:ext uri="{FF2B5EF4-FFF2-40B4-BE49-F238E27FC236}">
                  <a16:creationId xmlns:a16="http://schemas.microsoft.com/office/drawing/2014/main" id="{F5AF95D4-A5D8-4D99-AF96-F03FB098D6A4}"/>
                </a:ext>
              </a:extLst>
            </p:cNvPr>
            <p:cNvSpPr/>
            <p:nvPr/>
          </p:nvSpPr>
          <p:spPr>
            <a:xfrm>
              <a:off x="3393440" y="3429000"/>
              <a:ext cx="3698240" cy="3095405"/>
            </a:xfrm>
            <a:prstGeom prst="hexagon">
              <a:avLst/>
            </a:prstGeom>
            <a:noFill/>
            <a:ln w="254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001" dirty="0"/>
            </a:p>
          </p:txBody>
        </p:sp>
        <mc:AlternateContent xmlns:mc="http://schemas.openxmlformats.org/markup-compatibility/2006" xmlns:p14="http://schemas.microsoft.com/office/powerpoint/2010/main">
          <mc:Choice Requires="p14">
            <p:contentPart p14:bwMode="auto" r:id="rId5">
              <p14:nvContentPartPr>
                <p14:cNvPr id="21" name="Ink 20">
                  <a:extLst>
                    <a:ext uri="{FF2B5EF4-FFF2-40B4-BE49-F238E27FC236}">
                      <a16:creationId xmlns:a16="http://schemas.microsoft.com/office/drawing/2014/main" id="{823580FA-112B-18CA-6D5F-64EC3804E112}"/>
                    </a:ext>
                  </a:extLst>
                </p14:cNvPr>
                <p14:cNvContentPartPr/>
                <p14:nvPr/>
              </p14:nvContentPartPr>
              <p14:xfrm>
                <a:off x="4928940" y="6312700"/>
                <a:ext cx="360" cy="360"/>
              </p14:xfrm>
            </p:contentPart>
          </mc:Choice>
          <mc:Fallback xmlns="">
            <p:pic>
              <p:nvPicPr>
                <p:cNvPr id="21" name="Ink 20">
                  <a:extLst>
                    <a:ext uri="{FF2B5EF4-FFF2-40B4-BE49-F238E27FC236}">
                      <a16:creationId xmlns:a16="http://schemas.microsoft.com/office/drawing/2014/main" id="{823580FA-112B-18CA-6D5F-64EC3804E112}"/>
                    </a:ext>
                  </a:extLst>
                </p:cNvPr>
                <p:cNvPicPr/>
                <p:nvPr/>
              </p:nvPicPr>
              <p:blipFill>
                <a:blip r:embed="rId6"/>
                <a:stretch>
                  <a:fillRect/>
                </a:stretch>
              </p:blipFill>
              <p:spPr>
                <a:xfrm>
                  <a:off x="4893300" y="62770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2" name="Ink 21">
                  <a:extLst>
                    <a:ext uri="{FF2B5EF4-FFF2-40B4-BE49-F238E27FC236}">
                      <a16:creationId xmlns:a16="http://schemas.microsoft.com/office/drawing/2014/main" id="{2360CC1F-9F96-B364-D778-A7D29C83E029}"/>
                    </a:ext>
                  </a:extLst>
                </p14:cNvPr>
                <p14:cNvContentPartPr/>
                <p14:nvPr/>
              </p14:nvContentPartPr>
              <p14:xfrm>
                <a:off x="4091940" y="6128740"/>
                <a:ext cx="360" cy="360"/>
              </p14:xfrm>
            </p:contentPart>
          </mc:Choice>
          <mc:Fallback xmlns="">
            <p:pic>
              <p:nvPicPr>
                <p:cNvPr id="22" name="Ink 21">
                  <a:extLst>
                    <a:ext uri="{FF2B5EF4-FFF2-40B4-BE49-F238E27FC236}">
                      <a16:creationId xmlns:a16="http://schemas.microsoft.com/office/drawing/2014/main" id="{2360CC1F-9F96-B364-D778-A7D29C83E029}"/>
                    </a:ext>
                  </a:extLst>
                </p:cNvPr>
                <p:cNvPicPr/>
                <p:nvPr/>
              </p:nvPicPr>
              <p:blipFill>
                <a:blip r:embed="rId6"/>
                <a:stretch>
                  <a:fillRect/>
                </a:stretch>
              </p:blipFill>
              <p:spPr>
                <a:xfrm>
                  <a:off x="4056300" y="60927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3" name="Ink 22">
                  <a:extLst>
                    <a:ext uri="{FF2B5EF4-FFF2-40B4-BE49-F238E27FC236}">
                      <a16:creationId xmlns:a16="http://schemas.microsoft.com/office/drawing/2014/main" id="{0DA979F7-DC64-4BAE-A622-D747AD15BD55}"/>
                    </a:ext>
                  </a:extLst>
                </p14:cNvPr>
                <p14:cNvContentPartPr/>
                <p14:nvPr/>
              </p14:nvContentPartPr>
              <p14:xfrm>
                <a:off x="3054420" y="6031540"/>
                <a:ext cx="360" cy="360"/>
              </p14:xfrm>
            </p:contentPart>
          </mc:Choice>
          <mc:Fallback xmlns="">
            <p:pic>
              <p:nvPicPr>
                <p:cNvPr id="23" name="Ink 22">
                  <a:extLst>
                    <a:ext uri="{FF2B5EF4-FFF2-40B4-BE49-F238E27FC236}">
                      <a16:creationId xmlns:a16="http://schemas.microsoft.com/office/drawing/2014/main" id="{0DA979F7-DC64-4BAE-A622-D747AD15BD55}"/>
                    </a:ext>
                  </a:extLst>
                </p:cNvPr>
                <p:cNvPicPr/>
                <p:nvPr/>
              </p:nvPicPr>
              <p:blipFill>
                <a:blip r:embed="rId6"/>
                <a:stretch>
                  <a:fillRect/>
                </a:stretch>
              </p:blipFill>
              <p:spPr>
                <a:xfrm>
                  <a:off x="3018420" y="59959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5" name="Ink 24">
                  <a:extLst>
                    <a:ext uri="{FF2B5EF4-FFF2-40B4-BE49-F238E27FC236}">
                      <a16:creationId xmlns:a16="http://schemas.microsoft.com/office/drawing/2014/main" id="{F5B89B3F-0EB3-0380-0BF2-7D576815BC82}"/>
                    </a:ext>
                  </a:extLst>
                </p14:cNvPr>
                <p14:cNvContentPartPr/>
                <p14:nvPr/>
              </p14:nvContentPartPr>
              <p14:xfrm>
                <a:off x="3060540" y="6025780"/>
                <a:ext cx="1017000" cy="102960"/>
              </p14:xfrm>
            </p:contentPart>
          </mc:Choice>
          <mc:Fallback xmlns="">
            <p:pic>
              <p:nvPicPr>
                <p:cNvPr id="25" name="Ink 24">
                  <a:extLst>
                    <a:ext uri="{FF2B5EF4-FFF2-40B4-BE49-F238E27FC236}">
                      <a16:creationId xmlns:a16="http://schemas.microsoft.com/office/drawing/2014/main" id="{F5B89B3F-0EB3-0380-0BF2-7D576815BC82}"/>
                    </a:ext>
                  </a:extLst>
                </p:cNvPr>
                <p:cNvPicPr/>
                <p:nvPr/>
              </p:nvPicPr>
              <p:blipFill>
                <a:blip r:embed="rId10"/>
                <a:stretch>
                  <a:fillRect/>
                </a:stretch>
              </p:blipFill>
              <p:spPr>
                <a:xfrm>
                  <a:off x="3054385" y="6019617"/>
                  <a:ext cx="1029310" cy="115286"/>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6" name="Ink 25">
                  <a:extLst>
                    <a:ext uri="{FF2B5EF4-FFF2-40B4-BE49-F238E27FC236}">
                      <a16:creationId xmlns:a16="http://schemas.microsoft.com/office/drawing/2014/main" id="{CE1F3C26-BC56-A987-0CF0-B3119153306D}"/>
                    </a:ext>
                  </a:extLst>
                </p14:cNvPr>
                <p14:cNvContentPartPr/>
                <p14:nvPr/>
              </p14:nvContentPartPr>
              <p14:xfrm>
                <a:off x="4125780" y="6143140"/>
                <a:ext cx="799560" cy="150120"/>
              </p14:xfrm>
            </p:contentPart>
          </mc:Choice>
          <mc:Fallback xmlns="">
            <p:pic>
              <p:nvPicPr>
                <p:cNvPr id="26" name="Ink 25">
                  <a:extLst>
                    <a:ext uri="{FF2B5EF4-FFF2-40B4-BE49-F238E27FC236}">
                      <a16:creationId xmlns:a16="http://schemas.microsoft.com/office/drawing/2014/main" id="{CE1F3C26-BC56-A987-0CF0-B3119153306D}"/>
                    </a:ext>
                  </a:extLst>
                </p:cNvPr>
                <p:cNvPicPr/>
                <p:nvPr/>
              </p:nvPicPr>
              <p:blipFill>
                <a:blip r:embed="rId12"/>
                <a:stretch>
                  <a:fillRect/>
                </a:stretch>
              </p:blipFill>
              <p:spPr>
                <a:xfrm>
                  <a:off x="4119624" y="6136991"/>
                  <a:ext cx="811872" cy="162419"/>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7" name="Ink 26">
                  <a:extLst>
                    <a:ext uri="{FF2B5EF4-FFF2-40B4-BE49-F238E27FC236}">
                      <a16:creationId xmlns:a16="http://schemas.microsoft.com/office/drawing/2014/main" id="{752A1D09-AFAB-68E5-DD13-7610F627F74E}"/>
                    </a:ext>
                  </a:extLst>
                </p14:cNvPr>
                <p14:cNvContentPartPr/>
                <p14:nvPr/>
              </p14:nvContentPartPr>
              <p14:xfrm>
                <a:off x="4955580" y="6322060"/>
                <a:ext cx="969480" cy="38160"/>
              </p14:xfrm>
            </p:contentPart>
          </mc:Choice>
          <mc:Fallback xmlns="">
            <p:pic>
              <p:nvPicPr>
                <p:cNvPr id="27" name="Ink 26">
                  <a:extLst>
                    <a:ext uri="{FF2B5EF4-FFF2-40B4-BE49-F238E27FC236}">
                      <a16:creationId xmlns:a16="http://schemas.microsoft.com/office/drawing/2014/main" id="{752A1D09-AFAB-68E5-DD13-7610F627F74E}"/>
                    </a:ext>
                  </a:extLst>
                </p:cNvPr>
                <p:cNvPicPr/>
                <p:nvPr/>
              </p:nvPicPr>
              <p:blipFill>
                <a:blip r:embed="rId14"/>
                <a:stretch>
                  <a:fillRect/>
                </a:stretch>
              </p:blipFill>
              <p:spPr>
                <a:xfrm>
                  <a:off x="4949423" y="6315882"/>
                  <a:ext cx="981793" cy="50517"/>
                </a:xfrm>
                <a:prstGeom prst="rect">
                  <a:avLst/>
                </a:prstGeom>
              </p:spPr>
            </p:pic>
          </mc:Fallback>
        </mc:AlternateContent>
        <p:grpSp>
          <p:nvGrpSpPr>
            <p:cNvPr id="38" name="Group 37">
              <a:extLst>
                <a:ext uri="{FF2B5EF4-FFF2-40B4-BE49-F238E27FC236}">
                  <a16:creationId xmlns:a16="http://schemas.microsoft.com/office/drawing/2014/main" id="{3FA81D06-6195-DBA9-B061-2CD5F44176B0}"/>
                </a:ext>
              </a:extLst>
            </p:cNvPr>
            <p:cNvGrpSpPr/>
            <p:nvPr/>
          </p:nvGrpSpPr>
          <p:grpSpPr>
            <a:xfrm>
              <a:off x="5937300" y="6356980"/>
              <a:ext cx="1416600" cy="59400"/>
              <a:chOff x="5937300" y="6356980"/>
              <a:chExt cx="1416600" cy="59400"/>
            </a:xfrm>
          </p:grpSpPr>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9A1EB586-628D-0DAB-464F-520074F40D72}"/>
                      </a:ext>
                    </a:extLst>
                  </p14:cNvPr>
                  <p14:cNvContentPartPr/>
                  <p14:nvPr/>
                </p14:nvContentPartPr>
                <p14:xfrm>
                  <a:off x="6888780" y="6372820"/>
                  <a:ext cx="360" cy="360"/>
                </p14:xfrm>
              </p:contentPart>
            </mc:Choice>
            <mc:Fallback xmlns="">
              <p:pic>
                <p:nvPicPr>
                  <p:cNvPr id="19" name="Ink 18">
                    <a:extLst>
                      <a:ext uri="{FF2B5EF4-FFF2-40B4-BE49-F238E27FC236}">
                        <a16:creationId xmlns:a16="http://schemas.microsoft.com/office/drawing/2014/main" id="{9A1EB586-628D-0DAB-464F-520074F40D72}"/>
                      </a:ext>
                    </a:extLst>
                  </p:cNvPr>
                  <p:cNvPicPr/>
                  <p:nvPr/>
                </p:nvPicPr>
                <p:blipFill>
                  <a:blip r:embed="rId6"/>
                  <a:stretch>
                    <a:fillRect/>
                  </a:stretch>
                </p:blipFill>
                <p:spPr>
                  <a:xfrm>
                    <a:off x="6853140" y="63371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09DE7F2F-DCD2-1C7F-3ECA-B81ACF775333}"/>
                      </a:ext>
                    </a:extLst>
                  </p14:cNvPr>
                  <p14:cNvContentPartPr/>
                  <p14:nvPr/>
                </p14:nvContentPartPr>
                <p14:xfrm>
                  <a:off x="5937300" y="6356980"/>
                  <a:ext cx="360" cy="360"/>
                </p14:xfrm>
              </p:contentPart>
            </mc:Choice>
            <mc:Fallback xmlns="">
              <p:pic>
                <p:nvPicPr>
                  <p:cNvPr id="20" name="Ink 19">
                    <a:extLst>
                      <a:ext uri="{FF2B5EF4-FFF2-40B4-BE49-F238E27FC236}">
                        <a16:creationId xmlns:a16="http://schemas.microsoft.com/office/drawing/2014/main" id="{09DE7F2F-DCD2-1C7F-3ECA-B81ACF775333}"/>
                      </a:ext>
                    </a:extLst>
                  </p:cNvPr>
                  <p:cNvPicPr/>
                  <p:nvPr/>
                </p:nvPicPr>
                <p:blipFill>
                  <a:blip r:embed="rId6"/>
                  <a:stretch>
                    <a:fillRect/>
                  </a:stretch>
                </p:blipFill>
                <p:spPr>
                  <a:xfrm>
                    <a:off x="5901300" y="63209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8" name="Ink 27">
                    <a:extLst>
                      <a:ext uri="{FF2B5EF4-FFF2-40B4-BE49-F238E27FC236}">
                        <a16:creationId xmlns:a16="http://schemas.microsoft.com/office/drawing/2014/main" id="{031C8326-58F1-168E-A0C3-BBA2787A96A6}"/>
                      </a:ext>
                    </a:extLst>
                  </p14:cNvPr>
                  <p14:cNvContentPartPr/>
                  <p14:nvPr/>
                </p14:nvContentPartPr>
                <p14:xfrm>
                  <a:off x="5948460" y="6395500"/>
                  <a:ext cx="936360" cy="20880"/>
                </p14:xfrm>
              </p:contentPart>
            </mc:Choice>
            <mc:Fallback xmlns="">
              <p:pic>
                <p:nvPicPr>
                  <p:cNvPr id="28" name="Ink 27">
                    <a:extLst>
                      <a:ext uri="{FF2B5EF4-FFF2-40B4-BE49-F238E27FC236}">
                        <a16:creationId xmlns:a16="http://schemas.microsoft.com/office/drawing/2014/main" id="{031C8326-58F1-168E-A0C3-BBA2787A96A6}"/>
                      </a:ext>
                    </a:extLst>
                  </p:cNvPr>
                  <p:cNvPicPr/>
                  <p:nvPr/>
                </p:nvPicPr>
                <p:blipFill>
                  <a:blip r:embed="rId18"/>
                  <a:stretch>
                    <a:fillRect/>
                  </a:stretch>
                </p:blipFill>
                <p:spPr>
                  <a:xfrm>
                    <a:off x="5942305" y="6389380"/>
                    <a:ext cx="948671"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1" name="Ink 30">
                    <a:extLst>
                      <a:ext uri="{FF2B5EF4-FFF2-40B4-BE49-F238E27FC236}">
                        <a16:creationId xmlns:a16="http://schemas.microsoft.com/office/drawing/2014/main" id="{97290CAD-D1F6-C059-F9FE-FADDD04C2F9D}"/>
                      </a:ext>
                    </a:extLst>
                  </p14:cNvPr>
                  <p14:cNvContentPartPr/>
                  <p14:nvPr/>
                </p14:nvContentPartPr>
                <p14:xfrm>
                  <a:off x="7037820" y="6386860"/>
                  <a:ext cx="360" cy="360"/>
                </p14:xfrm>
              </p:contentPart>
            </mc:Choice>
            <mc:Fallback xmlns="">
              <p:pic>
                <p:nvPicPr>
                  <p:cNvPr id="31" name="Ink 30">
                    <a:extLst>
                      <a:ext uri="{FF2B5EF4-FFF2-40B4-BE49-F238E27FC236}">
                        <a16:creationId xmlns:a16="http://schemas.microsoft.com/office/drawing/2014/main" id="{97290CAD-D1F6-C059-F9FE-FADDD04C2F9D}"/>
                      </a:ext>
                    </a:extLst>
                  </p:cNvPr>
                  <p:cNvPicPr/>
                  <p:nvPr/>
                </p:nvPicPr>
                <p:blipFill>
                  <a:blip r:embed="rId20"/>
                  <a:stretch>
                    <a:fillRect/>
                  </a:stretch>
                </p:blipFill>
                <p:spPr>
                  <a:xfrm>
                    <a:off x="7031700" y="638074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2" name="Ink 31">
                    <a:extLst>
                      <a:ext uri="{FF2B5EF4-FFF2-40B4-BE49-F238E27FC236}">
                        <a16:creationId xmlns:a16="http://schemas.microsoft.com/office/drawing/2014/main" id="{01CCF54A-F1FF-3C40-03CD-8105D9101746}"/>
                      </a:ext>
                    </a:extLst>
                  </p14:cNvPr>
                  <p14:cNvContentPartPr/>
                  <p14:nvPr/>
                </p14:nvContentPartPr>
                <p14:xfrm>
                  <a:off x="7106580" y="6386860"/>
                  <a:ext cx="360" cy="360"/>
                </p14:xfrm>
              </p:contentPart>
            </mc:Choice>
            <mc:Fallback xmlns="">
              <p:pic>
                <p:nvPicPr>
                  <p:cNvPr id="32" name="Ink 31">
                    <a:extLst>
                      <a:ext uri="{FF2B5EF4-FFF2-40B4-BE49-F238E27FC236}">
                        <a16:creationId xmlns:a16="http://schemas.microsoft.com/office/drawing/2014/main" id="{01CCF54A-F1FF-3C40-03CD-8105D9101746}"/>
                      </a:ext>
                    </a:extLst>
                  </p:cNvPr>
                  <p:cNvPicPr/>
                  <p:nvPr/>
                </p:nvPicPr>
                <p:blipFill>
                  <a:blip r:embed="rId20"/>
                  <a:stretch>
                    <a:fillRect/>
                  </a:stretch>
                </p:blipFill>
                <p:spPr>
                  <a:xfrm>
                    <a:off x="7100460" y="638074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3" name="Ink 32">
                    <a:extLst>
                      <a:ext uri="{FF2B5EF4-FFF2-40B4-BE49-F238E27FC236}">
                        <a16:creationId xmlns:a16="http://schemas.microsoft.com/office/drawing/2014/main" id="{A3B49C46-A328-1120-FF2E-8A13324BE0C5}"/>
                      </a:ext>
                    </a:extLst>
                  </p14:cNvPr>
                  <p14:cNvContentPartPr/>
                  <p14:nvPr/>
                </p14:nvContentPartPr>
                <p14:xfrm>
                  <a:off x="7166340" y="6394060"/>
                  <a:ext cx="360" cy="360"/>
                </p14:xfrm>
              </p:contentPart>
            </mc:Choice>
            <mc:Fallback xmlns="">
              <p:pic>
                <p:nvPicPr>
                  <p:cNvPr id="33" name="Ink 32">
                    <a:extLst>
                      <a:ext uri="{FF2B5EF4-FFF2-40B4-BE49-F238E27FC236}">
                        <a16:creationId xmlns:a16="http://schemas.microsoft.com/office/drawing/2014/main" id="{A3B49C46-A328-1120-FF2E-8A13324BE0C5}"/>
                      </a:ext>
                    </a:extLst>
                  </p:cNvPr>
                  <p:cNvPicPr/>
                  <p:nvPr/>
                </p:nvPicPr>
                <p:blipFill>
                  <a:blip r:embed="rId20"/>
                  <a:stretch>
                    <a:fillRect/>
                  </a:stretch>
                </p:blipFill>
                <p:spPr>
                  <a:xfrm>
                    <a:off x="7160220" y="638794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4" name="Ink 33">
                    <a:extLst>
                      <a:ext uri="{FF2B5EF4-FFF2-40B4-BE49-F238E27FC236}">
                        <a16:creationId xmlns:a16="http://schemas.microsoft.com/office/drawing/2014/main" id="{3C2CB1B3-E44C-EF07-8E8C-DADF718320C5}"/>
                      </a:ext>
                    </a:extLst>
                  </p14:cNvPr>
                  <p14:cNvContentPartPr/>
                  <p14:nvPr/>
                </p14:nvContentPartPr>
                <p14:xfrm>
                  <a:off x="7237620" y="6385420"/>
                  <a:ext cx="3240" cy="360"/>
                </p14:xfrm>
              </p:contentPart>
            </mc:Choice>
            <mc:Fallback xmlns="">
              <p:pic>
                <p:nvPicPr>
                  <p:cNvPr id="34" name="Ink 33">
                    <a:extLst>
                      <a:ext uri="{FF2B5EF4-FFF2-40B4-BE49-F238E27FC236}">
                        <a16:creationId xmlns:a16="http://schemas.microsoft.com/office/drawing/2014/main" id="{3C2CB1B3-E44C-EF07-8E8C-DADF718320C5}"/>
                      </a:ext>
                    </a:extLst>
                  </p:cNvPr>
                  <p:cNvPicPr/>
                  <p:nvPr/>
                </p:nvPicPr>
                <p:blipFill>
                  <a:blip r:embed="rId24"/>
                  <a:stretch>
                    <a:fillRect/>
                  </a:stretch>
                </p:blipFill>
                <p:spPr>
                  <a:xfrm>
                    <a:off x="7231500" y="6379300"/>
                    <a:ext cx="154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5" name="Ink 34">
                    <a:extLst>
                      <a:ext uri="{FF2B5EF4-FFF2-40B4-BE49-F238E27FC236}">
                        <a16:creationId xmlns:a16="http://schemas.microsoft.com/office/drawing/2014/main" id="{EDC17427-D788-AD9B-84AB-4F94AC841B65}"/>
                      </a:ext>
                    </a:extLst>
                  </p14:cNvPr>
                  <p14:cNvContentPartPr/>
                  <p14:nvPr/>
                </p14:nvContentPartPr>
                <p14:xfrm>
                  <a:off x="7289100" y="6391180"/>
                  <a:ext cx="360" cy="360"/>
                </p14:xfrm>
              </p:contentPart>
            </mc:Choice>
            <mc:Fallback xmlns="">
              <p:pic>
                <p:nvPicPr>
                  <p:cNvPr id="35" name="Ink 34">
                    <a:extLst>
                      <a:ext uri="{FF2B5EF4-FFF2-40B4-BE49-F238E27FC236}">
                        <a16:creationId xmlns:a16="http://schemas.microsoft.com/office/drawing/2014/main" id="{EDC17427-D788-AD9B-84AB-4F94AC841B65}"/>
                      </a:ext>
                    </a:extLst>
                  </p:cNvPr>
                  <p:cNvPicPr/>
                  <p:nvPr/>
                </p:nvPicPr>
                <p:blipFill>
                  <a:blip r:embed="rId20"/>
                  <a:stretch>
                    <a:fillRect/>
                  </a:stretch>
                </p:blipFill>
                <p:spPr>
                  <a:xfrm>
                    <a:off x="7282980" y="638506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id="{A8BFDE6C-9F37-A65C-A9FE-1A9E6645FE6C}"/>
                      </a:ext>
                    </a:extLst>
                  </p14:cNvPr>
                  <p14:cNvContentPartPr/>
                  <p14:nvPr/>
                </p14:nvContentPartPr>
                <p14:xfrm>
                  <a:off x="7353540" y="6400540"/>
                  <a:ext cx="360" cy="360"/>
                </p14:xfrm>
              </p:contentPart>
            </mc:Choice>
            <mc:Fallback xmlns="">
              <p:pic>
                <p:nvPicPr>
                  <p:cNvPr id="36" name="Ink 35">
                    <a:extLst>
                      <a:ext uri="{FF2B5EF4-FFF2-40B4-BE49-F238E27FC236}">
                        <a16:creationId xmlns:a16="http://schemas.microsoft.com/office/drawing/2014/main" id="{A8BFDE6C-9F37-A65C-A9FE-1A9E6645FE6C}"/>
                      </a:ext>
                    </a:extLst>
                  </p:cNvPr>
                  <p:cNvPicPr/>
                  <p:nvPr/>
                </p:nvPicPr>
                <p:blipFill>
                  <a:blip r:embed="rId20"/>
                  <a:stretch>
                    <a:fillRect/>
                  </a:stretch>
                </p:blipFill>
                <p:spPr>
                  <a:xfrm>
                    <a:off x="7347420" y="6394420"/>
                    <a:ext cx="12600" cy="12600"/>
                  </a:xfrm>
                  <a:prstGeom prst="rect">
                    <a:avLst/>
                  </a:prstGeom>
                </p:spPr>
              </p:pic>
            </mc:Fallback>
          </mc:AlternateContent>
        </p:grpSp>
        <p:grpSp>
          <p:nvGrpSpPr>
            <p:cNvPr id="46" name="Group 45">
              <a:extLst>
                <a:ext uri="{FF2B5EF4-FFF2-40B4-BE49-F238E27FC236}">
                  <a16:creationId xmlns:a16="http://schemas.microsoft.com/office/drawing/2014/main" id="{AE962619-7B13-7757-8671-486A63F89387}"/>
                </a:ext>
              </a:extLst>
            </p:cNvPr>
            <p:cNvGrpSpPr/>
            <p:nvPr/>
          </p:nvGrpSpPr>
          <p:grpSpPr>
            <a:xfrm>
              <a:off x="2432700" y="6019660"/>
              <a:ext cx="481680" cy="24120"/>
              <a:chOff x="2432700" y="6019660"/>
              <a:chExt cx="481680" cy="24120"/>
            </a:xfrm>
          </p:grpSpPr>
          <mc:AlternateContent xmlns:mc="http://schemas.openxmlformats.org/markup-compatibility/2006" xmlns:p14="http://schemas.microsoft.com/office/powerpoint/2010/main">
            <mc:Choice Requires="p14">
              <p:contentPart p14:bwMode="auto" r:id="rId27">
                <p14:nvContentPartPr>
                  <p14:cNvPr id="39" name="Ink 38">
                    <a:extLst>
                      <a:ext uri="{FF2B5EF4-FFF2-40B4-BE49-F238E27FC236}">
                        <a16:creationId xmlns:a16="http://schemas.microsoft.com/office/drawing/2014/main" id="{1EAA0D07-885F-B6EC-18DB-32FCE8D83132}"/>
                      </a:ext>
                    </a:extLst>
                  </p14:cNvPr>
                  <p14:cNvContentPartPr/>
                  <p14:nvPr/>
                </p14:nvContentPartPr>
                <p14:xfrm>
                  <a:off x="2914020" y="6040900"/>
                  <a:ext cx="360" cy="360"/>
                </p14:xfrm>
              </p:contentPart>
            </mc:Choice>
            <mc:Fallback xmlns="">
              <p:pic>
                <p:nvPicPr>
                  <p:cNvPr id="39" name="Ink 38">
                    <a:extLst>
                      <a:ext uri="{FF2B5EF4-FFF2-40B4-BE49-F238E27FC236}">
                        <a16:creationId xmlns:a16="http://schemas.microsoft.com/office/drawing/2014/main" id="{1EAA0D07-885F-B6EC-18DB-32FCE8D83132}"/>
                      </a:ext>
                    </a:extLst>
                  </p:cNvPr>
                  <p:cNvPicPr/>
                  <p:nvPr/>
                </p:nvPicPr>
                <p:blipFill>
                  <a:blip r:embed="rId20"/>
                  <a:stretch>
                    <a:fillRect/>
                  </a:stretch>
                </p:blipFill>
                <p:spPr>
                  <a:xfrm>
                    <a:off x="2907900" y="603478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a16="http://schemas.microsoft.com/office/drawing/2014/main" id="{A0CB6A79-0DAC-E889-4630-A4F40B3E79D5}"/>
                      </a:ext>
                    </a:extLst>
                  </p14:cNvPr>
                  <p14:cNvContentPartPr/>
                  <p14:nvPr/>
                </p14:nvContentPartPr>
                <p14:xfrm>
                  <a:off x="2765340" y="6043420"/>
                  <a:ext cx="360" cy="360"/>
                </p14:xfrm>
              </p:contentPart>
            </mc:Choice>
            <mc:Fallback xmlns="">
              <p:pic>
                <p:nvPicPr>
                  <p:cNvPr id="40" name="Ink 39">
                    <a:extLst>
                      <a:ext uri="{FF2B5EF4-FFF2-40B4-BE49-F238E27FC236}">
                        <a16:creationId xmlns:a16="http://schemas.microsoft.com/office/drawing/2014/main" id="{A0CB6A79-0DAC-E889-4630-A4F40B3E79D5}"/>
                      </a:ext>
                    </a:extLst>
                  </p:cNvPr>
                  <p:cNvPicPr/>
                  <p:nvPr/>
                </p:nvPicPr>
                <p:blipFill>
                  <a:blip r:embed="rId20"/>
                  <a:stretch>
                    <a:fillRect/>
                  </a:stretch>
                </p:blipFill>
                <p:spPr>
                  <a:xfrm>
                    <a:off x="2759220" y="603730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1" name="Ink 40">
                    <a:extLst>
                      <a:ext uri="{FF2B5EF4-FFF2-40B4-BE49-F238E27FC236}">
                        <a16:creationId xmlns:a16="http://schemas.microsoft.com/office/drawing/2014/main" id="{8F5F5AF6-D6D1-B3FD-A597-5E30C1AD1A37}"/>
                      </a:ext>
                    </a:extLst>
                  </p14:cNvPr>
                  <p14:cNvContentPartPr/>
                  <p14:nvPr/>
                </p14:nvContentPartPr>
                <p14:xfrm>
                  <a:off x="2641140" y="6029380"/>
                  <a:ext cx="28440" cy="360"/>
                </p14:xfrm>
              </p:contentPart>
            </mc:Choice>
            <mc:Fallback xmlns="">
              <p:pic>
                <p:nvPicPr>
                  <p:cNvPr id="41" name="Ink 40">
                    <a:extLst>
                      <a:ext uri="{FF2B5EF4-FFF2-40B4-BE49-F238E27FC236}">
                        <a16:creationId xmlns:a16="http://schemas.microsoft.com/office/drawing/2014/main" id="{8F5F5AF6-D6D1-B3FD-A597-5E30C1AD1A37}"/>
                      </a:ext>
                    </a:extLst>
                  </p:cNvPr>
                  <p:cNvPicPr/>
                  <p:nvPr/>
                </p:nvPicPr>
                <p:blipFill>
                  <a:blip r:embed="rId30"/>
                  <a:stretch>
                    <a:fillRect/>
                  </a:stretch>
                </p:blipFill>
                <p:spPr>
                  <a:xfrm>
                    <a:off x="2635020" y="6023260"/>
                    <a:ext cx="406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2" name="Ink 41">
                    <a:extLst>
                      <a:ext uri="{FF2B5EF4-FFF2-40B4-BE49-F238E27FC236}">
                        <a16:creationId xmlns:a16="http://schemas.microsoft.com/office/drawing/2014/main" id="{C011EB52-EC49-D098-430E-8A6D6FCB4D6E}"/>
                      </a:ext>
                    </a:extLst>
                  </p14:cNvPr>
                  <p14:cNvContentPartPr/>
                  <p14:nvPr/>
                </p14:nvContentPartPr>
                <p14:xfrm>
                  <a:off x="2611980" y="6032260"/>
                  <a:ext cx="360" cy="360"/>
                </p14:xfrm>
              </p:contentPart>
            </mc:Choice>
            <mc:Fallback xmlns="">
              <p:pic>
                <p:nvPicPr>
                  <p:cNvPr id="42" name="Ink 41">
                    <a:extLst>
                      <a:ext uri="{FF2B5EF4-FFF2-40B4-BE49-F238E27FC236}">
                        <a16:creationId xmlns:a16="http://schemas.microsoft.com/office/drawing/2014/main" id="{C011EB52-EC49-D098-430E-8A6D6FCB4D6E}"/>
                      </a:ext>
                    </a:extLst>
                  </p:cNvPr>
                  <p:cNvPicPr/>
                  <p:nvPr/>
                </p:nvPicPr>
                <p:blipFill>
                  <a:blip r:embed="rId20"/>
                  <a:stretch>
                    <a:fillRect/>
                  </a:stretch>
                </p:blipFill>
                <p:spPr>
                  <a:xfrm>
                    <a:off x="2605860" y="602614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Ink 42">
                    <a:extLst>
                      <a:ext uri="{FF2B5EF4-FFF2-40B4-BE49-F238E27FC236}">
                        <a16:creationId xmlns:a16="http://schemas.microsoft.com/office/drawing/2014/main" id="{33FCECEE-761C-3199-4D1D-D187E0BCF2D5}"/>
                      </a:ext>
                    </a:extLst>
                  </p14:cNvPr>
                  <p14:cNvContentPartPr/>
                  <p14:nvPr/>
                </p14:nvContentPartPr>
                <p14:xfrm>
                  <a:off x="2458980" y="6025780"/>
                  <a:ext cx="3240" cy="360"/>
                </p14:xfrm>
              </p:contentPart>
            </mc:Choice>
            <mc:Fallback xmlns="">
              <p:pic>
                <p:nvPicPr>
                  <p:cNvPr id="43" name="Ink 42">
                    <a:extLst>
                      <a:ext uri="{FF2B5EF4-FFF2-40B4-BE49-F238E27FC236}">
                        <a16:creationId xmlns:a16="http://schemas.microsoft.com/office/drawing/2014/main" id="{33FCECEE-761C-3199-4D1D-D187E0BCF2D5}"/>
                      </a:ext>
                    </a:extLst>
                  </p:cNvPr>
                  <p:cNvPicPr/>
                  <p:nvPr/>
                </p:nvPicPr>
                <p:blipFill>
                  <a:blip r:embed="rId24"/>
                  <a:stretch>
                    <a:fillRect/>
                  </a:stretch>
                </p:blipFill>
                <p:spPr>
                  <a:xfrm>
                    <a:off x="2452860" y="6019660"/>
                    <a:ext cx="154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4" name="Ink 43">
                    <a:extLst>
                      <a:ext uri="{FF2B5EF4-FFF2-40B4-BE49-F238E27FC236}">
                        <a16:creationId xmlns:a16="http://schemas.microsoft.com/office/drawing/2014/main" id="{BC1F25A5-D1D9-9B23-C794-5EBE00BE0509}"/>
                      </a:ext>
                    </a:extLst>
                  </p14:cNvPr>
                  <p14:cNvContentPartPr/>
                  <p14:nvPr/>
                </p14:nvContentPartPr>
                <p14:xfrm>
                  <a:off x="2432700" y="6019660"/>
                  <a:ext cx="360" cy="360"/>
                </p14:xfrm>
              </p:contentPart>
            </mc:Choice>
            <mc:Fallback xmlns="">
              <p:pic>
                <p:nvPicPr>
                  <p:cNvPr id="44" name="Ink 43">
                    <a:extLst>
                      <a:ext uri="{FF2B5EF4-FFF2-40B4-BE49-F238E27FC236}">
                        <a16:creationId xmlns:a16="http://schemas.microsoft.com/office/drawing/2014/main" id="{BC1F25A5-D1D9-9B23-C794-5EBE00BE0509}"/>
                      </a:ext>
                    </a:extLst>
                  </p:cNvPr>
                  <p:cNvPicPr/>
                  <p:nvPr/>
                </p:nvPicPr>
                <p:blipFill>
                  <a:blip r:embed="rId20"/>
                  <a:stretch>
                    <a:fillRect/>
                  </a:stretch>
                </p:blipFill>
                <p:spPr>
                  <a:xfrm>
                    <a:off x="2426580" y="6013540"/>
                    <a:ext cx="12600" cy="12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
              <p14:nvContentPartPr>
                <p14:cNvPr id="47" name="Ink 46">
                  <a:extLst>
                    <a:ext uri="{FF2B5EF4-FFF2-40B4-BE49-F238E27FC236}">
                      <a16:creationId xmlns:a16="http://schemas.microsoft.com/office/drawing/2014/main" id="{AD1F87F5-FA54-5BEC-4985-A879D4C196E6}"/>
                    </a:ext>
                  </a:extLst>
                </p14:cNvPr>
                <p14:cNvContentPartPr/>
                <p14:nvPr/>
              </p14:nvContentPartPr>
              <p14:xfrm>
                <a:off x="3936420" y="2960020"/>
                <a:ext cx="360" cy="360"/>
              </p14:xfrm>
            </p:contentPart>
          </mc:Choice>
          <mc:Fallback xmlns="">
            <p:pic>
              <p:nvPicPr>
                <p:cNvPr id="47" name="Ink 46">
                  <a:extLst>
                    <a:ext uri="{FF2B5EF4-FFF2-40B4-BE49-F238E27FC236}">
                      <a16:creationId xmlns:a16="http://schemas.microsoft.com/office/drawing/2014/main" id="{AD1F87F5-FA54-5BEC-4985-A879D4C196E6}"/>
                    </a:ext>
                  </a:extLst>
                </p:cNvPr>
                <p:cNvPicPr/>
                <p:nvPr/>
              </p:nvPicPr>
              <p:blipFill>
                <a:blip r:embed="rId20"/>
                <a:stretch>
                  <a:fillRect/>
                </a:stretch>
              </p:blipFill>
              <p:spPr>
                <a:xfrm>
                  <a:off x="3930300" y="295390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8" name="Ink 47">
                  <a:extLst>
                    <a:ext uri="{FF2B5EF4-FFF2-40B4-BE49-F238E27FC236}">
                      <a16:creationId xmlns:a16="http://schemas.microsoft.com/office/drawing/2014/main" id="{A8444011-76D6-6BAF-C25C-0B2B4AC22C33}"/>
                    </a:ext>
                  </a:extLst>
                </p14:cNvPr>
                <p14:cNvContentPartPr/>
                <p14:nvPr/>
              </p14:nvContentPartPr>
              <p14:xfrm>
                <a:off x="4001220" y="3050020"/>
                <a:ext cx="3240" cy="360"/>
              </p14:xfrm>
            </p:contentPart>
          </mc:Choice>
          <mc:Fallback xmlns="">
            <p:pic>
              <p:nvPicPr>
                <p:cNvPr id="48" name="Ink 47">
                  <a:extLst>
                    <a:ext uri="{FF2B5EF4-FFF2-40B4-BE49-F238E27FC236}">
                      <a16:creationId xmlns:a16="http://schemas.microsoft.com/office/drawing/2014/main" id="{A8444011-76D6-6BAF-C25C-0B2B4AC22C33}"/>
                    </a:ext>
                  </a:extLst>
                </p:cNvPr>
                <p:cNvPicPr/>
                <p:nvPr/>
              </p:nvPicPr>
              <p:blipFill>
                <a:blip r:embed="rId24"/>
                <a:stretch>
                  <a:fillRect/>
                </a:stretch>
              </p:blipFill>
              <p:spPr>
                <a:xfrm>
                  <a:off x="3995100" y="3043900"/>
                  <a:ext cx="154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9" name="Ink 48">
                  <a:extLst>
                    <a:ext uri="{FF2B5EF4-FFF2-40B4-BE49-F238E27FC236}">
                      <a16:creationId xmlns:a16="http://schemas.microsoft.com/office/drawing/2014/main" id="{12A58753-D4AA-FD28-63B1-CD108CE6228C}"/>
                    </a:ext>
                  </a:extLst>
                </p14:cNvPr>
                <p14:cNvContentPartPr/>
                <p14:nvPr/>
              </p14:nvContentPartPr>
              <p14:xfrm>
                <a:off x="4058820" y="3142540"/>
                <a:ext cx="360" cy="360"/>
              </p14:xfrm>
            </p:contentPart>
          </mc:Choice>
          <mc:Fallback xmlns="">
            <p:pic>
              <p:nvPicPr>
                <p:cNvPr id="49" name="Ink 48">
                  <a:extLst>
                    <a:ext uri="{FF2B5EF4-FFF2-40B4-BE49-F238E27FC236}">
                      <a16:creationId xmlns:a16="http://schemas.microsoft.com/office/drawing/2014/main" id="{12A58753-D4AA-FD28-63B1-CD108CE6228C}"/>
                    </a:ext>
                  </a:extLst>
                </p:cNvPr>
                <p:cNvPicPr/>
                <p:nvPr/>
              </p:nvPicPr>
              <p:blipFill>
                <a:blip r:embed="rId20"/>
                <a:stretch>
                  <a:fillRect/>
                </a:stretch>
              </p:blipFill>
              <p:spPr>
                <a:xfrm>
                  <a:off x="4052700" y="313642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8" name="Ink 17">
                  <a:extLst>
                    <a:ext uri="{FF2B5EF4-FFF2-40B4-BE49-F238E27FC236}">
                      <a16:creationId xmlns:a16="http://schemas.microsoft.com/office/drawing/2014/main" id="{DB5FA488-4EF8-C593-DF77-4FAAB27F836D}"/>
                    </a:ext>
                  </a:extLst>
                </p14:cNvPr>
                <p14:cNvContentPartPr/>
                <p14:nvPr/>
              </p14:nvContentPartPr>
              <p14:xfrm>
                <a:off x="4142700" y="3267460"/>
                <a:ext cx="360" cy="360"/>
              </p14:xfrm>
            </p:contentPart>
          </mc:Choice>
          <mc:Fallback xmlns="">
            <p:pic>
              <p:nvPicPr>
                <p:cNvPr id="18" name="Ink 17">
                  <a:extLst>
                    <a:ext uri="{FF2B5EF4-FFF2-40B4-BE49-F238E27FC236}">
                      <a16:creationId xmlns:a16="http://schemas.microsoft.com/office/drawing/2014/main" id="{DB5FA488-4EF8-C593-DF77-4FAAB27F836D}"/>
                    </a:ext>
                  </a:extLst>
                </p:cNvPr>
                <p:cNvPicPr/>
                <p:nvPr/>
              </p:nvPicPr>
              <p:blipFill>
                <a:blip r:embed="rId6"/>
                <a:stretch>
                  <a:fillRect/>
                </a:stretch>
              </p:blipFill>
              <p:spPr>
                <a:xfrm>
                  <a:off x="4107060" y="32318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0" name="Ink 49">
                  <a:extLst>
                    <a:ext uri="{FF2B5EF4-FFF2-40B4-BE49-F238E27FC236}">
                      <a16:creationId xmlns:a16="http://schemas.microsoft.com/office/drawing/2014/main" id="{9CB32A57-A1E9-5326-F45B-155984AEAFA5}"/>
                    </a:ext>
                  </a:extLst>
                </p14:cNvPr>
                <p14:cNvContentPartPr/>
                <p14:nvPr/>
              </p14:nvContentPartPr>
              <p14:xfrm>
                <a:off x="4162140" y="3280060"/>
                <a:ext cx="497880" cy="682560"/>
              </p14:xfrm>
            </p:contentPart>
          </mc:Choice>
          <mc:Fallback xmlns="">
            <p:pic>
              <p:nvPicPr>
                <p:cNvPr id="50" name="Ink 49">
                  <a:extLst>
                    <a:ext uri="{FF2B5EF4-FFF2-40B4-BE49-F238E27FC236}">
                      <a16:creationId xmlns:a16="http://schemas.microsoft.com/office/drawing/2014/main" id="{9CB32A57-A1E9-5326-F45B-155984AEAFA5}"/>
                    </a:ext>
                  </a:extLst>
                </p:cNvPr>
                <p:cNvPicPr/>
                <p:nvPr/>
              </p:nvPicPr>
              <p:blipFill>
                <a:blip r:embed="rId39"/>
                <a:stretch>
                  <a:fillRect/>
                </a:stretch>
              </p:blipFill>
              <p:spPr>
                <a:xfrm>
                  <a:off x="4155984" y="3273901"/>
                  <a:ext cx="510191" cy="694878"/>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7" name="Ink 16">
                  <a:extLst>
                    <a:ext uri="{FF2B5EF4-FFF2-40B4-BE49-F238E27FC236}">
                      <a16:creationId xmlns:a16="http://schemas.microsoft.com/office/drawing/2014/main" id="{4B620F01-1A14-A815-4408-897675686C30}"/>
                    </a:ext>
                  </a:extLst>
                </p14:cNvPr>
                <p14:cNvContentPartPr/>
                <p14:nvPr/>
              </p14:nvContentPartPr>
              <p14:xfrm>
                <a:off x="4668660" y="3978820"/>
                <a:ext cx="360" cy="360"/>
              </p14:xfrm>
            </p:contentPart>
          </mc:Choice>
          <mc:Fallback xmlns="">
            <p:pic>
              <p:nvPicPr>
                <p:cNvPr id="17" name="Ink 16">
                  <a:extLst>
                    <a:ext uri="{FF2B5EF4-FFF2-40B4-BE49-F238E27FC236}">
                      <a16:creationId xmlns:a16="http://schemas.microsoft.com/office/drawing/2014/main" id="{4B620F01-1A14-A815-4408-897675686C30}"/>
                    </a:ext>
                  </a:extLst>
                </p:cNvPr>
                <p:cNvPicPr/>
                <p:nvPr/>
              </p:nvPicPr>
              <p:blipFill>
                <a:blip r:embed="rId6"/>
                <a:stretch>
                  <a:fillRect/>
                </a:stretch>
              </p:blipFill>
              <p:spPr>
                <a:xfrm>
                  <a:off x="4632660" y="39431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3" name="Ink 52">
                  <a:extLst>
                    <a:ext uri="{FF2B5EF4-FFF2-40B4-BE49-F238E27FC236}">
                      <a16:creationId xmlns:a16="http://schemas.microsoft.com/office/drawing/2014/main" id="{9443C060-9475-83EE-59B7-F75BB2DF0B37}"/>
                    </a:ext>
                  </a:extLst>
                </p14:cNvPr>
                <p14:cNvContentPartPr/>
                <p14:nvPr/>
              </p14:nvContentPartPr>
              <p14:xfrm>
                <a:off x="4678740" y="3997540"/>
                <a:ext cx="571680" cy="588960"/>
              </p14:xfrm>
            </p:contentPart>
          </mc:Choice>
          <mc:Fallback xmlns="">
            <p:pic>
              <p:nvPicPr>
                <p:cNvPr id="53" name="Ink 52">
                  <a:extLst>
                    <a:ext uri="{FF2B5EF4-FFF2-40B4-BE49-F238E27FC236}">
                      <a16:creationId xmlns:a16="http://schemas.microsoft.com/office/drawing/2014/main" id="{9443C060-9475-83EE-59B7-F75BB2DF0B37}"/>
                    </a:ext>
                  </a:extLst>
                </p:cNvPr>
                <p:cNvPicPr/>
                <p:nvPr/>
              </p:nvPicPr>
              <p:blipFill>
                <a:blip r:embed="rId42"/>
                <a:stretch>
                  <a:fillRect/>
                </a:stretch>
              </p:blipFill>
              <p:spPr>
                <a:xfrm>
                  <a:off x="4672581" y="3991386"/>
                  <a:ext cx="583998" cy="601268"/>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6" name="Ink 15">
                  <a:extLst>
                    <a:ext uri="{FF2B5EF4-FFF2-40B4-BE49-F238E27FC236}">
                      <a16:creationId xmlns:a16="http://schemas.microsoft.com/office/drawing/2014/main" id="{96FBC6A4-CF5E-3000-AF88-3EEF23539DC2}"/>
                    </a:ext>
                  </a:extLst>
                </p14:cNvPr>
                <p14:cNvContentPartPr/>
                <p14:nvPr/>
              </p14:nvContentPartPr>
              <p14:xfrm>
                <a:off x="5248260" y="4588300"/>
                <a:ext cx="360" cy="360"/>
              </p14:xfrm>
            </p:contentPart>
          </mc:Choice>
          <mc:Fallback xmlns="">
            <p:pic>
              <p:nvPicPr>
                <p:cNvPr id="16" name="Ink 15">
                  <a:extLst>
                    <a:ext uri="{FF2B5EF4-FFF2-40B4-BE49-F238E27FC236}">
                      <a16:creationId xmlns:a16="http://schemas.microsoft.com/office/drawing/2014/main" id="{96FBC6A4-CF5E-3000-AF88-3EEF23539DC2}"/>
                    </a:ext>
                  </a:extLst>
                </p:cNvPr>
                <p:cNvPicPr/>
                <p:nvPr/>
              </p:nvPicPr>
              <p:blipFill>
                <a:blip r:embed="rId6"/>
                <a:stretch>
                  <a:fillRect/>
                </a:stretch>
              </p:blipFill>
              <p:spPr>
                <a:xfrm>
                  <a:off x="5212260" y="45523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6" name="Ink 55">
                  <a:extLst>
                    <a:ext uri="{FF2B5EF4-FFF2-40B4-BE49-F238E27FC236}">
                      <a16:creationId xmlns:a16="http://schemas.microsoft.com/office/drawing/2014/main" id="{5D2D860C-2934-3C64-E580-8EE6FED76DBB}"/>
                    </a:ext>
                  </a:extLst>
                </p14:cNvPr>
                <p14:cNvContentPartPr/>
                <p14:nvPr/>
              </p14:nvContentPartPr>
              <p14:xfrm>
                <a:off x="5256540" y="4607380"/>
                <a:ext cx="686880" cy="516960"/>
              </p14:xfrm>
            </p:contentPart>
          </mc:Choice>
          <mc:Fallback xmlns="">
            <p:pic>
              <p:nvPicPr>
                <p:cNvPr id="56" name="Ink 55">
                  <a:extLst>
                    <a:ext uri="{FF2B5EF4-FFF2-40B4-BE49-F238E27FC236}">
                      <a16:creationId xmlns:a16="http://schemas.microsoft.com/office/drawing/2014/main" id="{5D2D860C-2934-3C64-E580-8EE6FED76DBB}"/>
                    </a:ext>
                  </a:extLst>
                </p:cNvPr>
                <p:cNvPicPr/>
                <p:nvPr/>
              </p:nvPicPr>
              <p:blipFill>
                <a:blip r:embed="rId45"/>
                <a:stretch>
                  <a:fillRect/>
                </a:stretch>
              </p:blipFill>
              <p:spPr>
                <a:xfrm>
                  <a:off x="5250385" y="4601226"/>
                  <a:ext cx="699191" cy="529269"/>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5" name="Ink 14">
                  <a:extLst>
                    <a:ext uri="{FF2B5EF4-FFF2-40B4-BE49-F238E27FC236}">
                      <a16:creationId xmlns:a16="http://schemas.microsoft.com/office/drawing/2014/main" id="{E07D5A78-CD12-5C63-F3F7-582C58E76988}"/>
                    </a:ext>
                  </a:extLst>
                </p14:cNvPr>
                <p14:cNvContentPartPr/>
                <p14:nvPr/>
              </p14:nvContentPartPr>
              <p14:xfrm>
                <a:off x="5949180" y="5127220"/>
                <a:ext cx="360" cy="360"/>
              </p14:xfrm>
            </p:contentPart>
          </mc:Choice>
          <mc:Fallback xmlns="">
            <p:pic>
              <p:nvPicPr>
                <p:cNvPr id="15" name="Ink 14">
                  <a:extLst>
                    <a:ext uri="{FF2B5EF4-FFF2-40B4-BE49-F238E27FC236}">
                      <a16:creationId xmlns:a16="http://schemas.microsoft.com/office/drawing/2014/main" id="{E07D5A78-CD12-5C63-F3F7-582C58E76988}"/>
                    </a:ext>
                  </a:extLst>
                </p:cNvPr>
                <p:cNvPicPr/>
                <p:nvPr/>
              </p:nvPicPr>
              <p:blipFill>
                <a:blip r:embed="rId6"/>
                <a:stretch>
                  <a:fillRect/>
                </a:stretch>
              </p:blipFill>
              <p:spPr>
                <a:xfrm>
                  <a:off x="5913540" y="50912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9" name="Ink 58">
                  <a:extLst>
                    <a:ext uri="{FF2B5EF4-FFF2-40B4-BE49-F238E27FC236}">
                      <a16:creationId xmlns:a16="http://schemas.microsoft.com/office/drawing/2014/main" id="{F0FE44D1-66E7-FFA7-A672-F58CC41C3DBC}"/>
                    </a:ext>
                  </a:extLst>
                </p14:cNvPr>
                <p14:cNvContentPartPr/>
                <p14:nvPr/>
              </p14:nvContentPartPr>
              <p14:xfrm>
                <a:off x="5974740" y="5138020"/>
                <a:ext cx="720360" cy="341280"/>
              </p14:xfrm>
            </p:contentPart>
          </mc:Choice>
          <mc:Fallback xmlns="">
            <p:pic>
              <p:nvPicPr>
                <p:cNvPr id="59" name="Ink 58">
                  <a:extLst>
                    <a:ext uri="{FF2B5EF4-FFF2-40B4-BE49-F238E27FC236}">
                      <a16:creationId xmlns:a16="http://schemas.microsoft.com/office/drawing/2014/main" id="{F0FE44D1-66E7-FFA7-A672-F58CC41C3DBC}"/>
                    </a:ext>
                  </a:extLst>
                </p:cNvPr>
                <p:cNvPicPr/>
                <p:nvPr/>
              </p:nvPicPr>
              <p:blipFill>
                <a:blip r:embed="rId48"/>
                <a:stretch>
                  <a:fillRect/>
                </a:stretch>
              </p:blipFill>
              <p:spPr>
                <a:xfrm>
                  <a:off x="5968583" y="5131861"/>
                  <a:ext cx="732674" cy="353598"/>
                </a:xfrm>
                <a:prstGeom prst="rect">
                  <a:avLst/>
                </a:prstGeom>
              </p:spPr>
            </p:pic>
          </mc:Fallback>
        </mc:AlternateContent>
        <p:grpSp>
          <p:nvGrpSpPr>
            <p:cNvPr id="74" name="Group 73">
              <a:extLst>
                <a:ext uri="{FF2B5EF4-FFF2-40B4-BE49-F238E27FC236}">
                  <a16:creationId xmlns:a16="http://schemas.microsoft.com/office/drawing/2014/main" id="{6D2208CB-8EE0-E4E9-63DE-647031CE8617}"/>
                </a:ext>
              </a:extLst>
            </p:cNvPr>
            <p:cNvGrpSpPr/>
            <p:nvPr/>
          </p:nvGrpSpPr>
          <p:grpSpPr>
            <a:xfrm>
              <a:off x="6731460" y="5475340"/>
              <a:ext cx="1501560" cy="176760"/>
              <a:chOff x="6731460" y="5475340"/>
              <a:chExt cx="1501560" cy="176760"/>
            </a:xfrm>
          </p:grpSpPr>
          <mc:AlternateContent xmlns:mc="http://schemas.openxmlformats.org/markup-compatibility/2006" xmlns:p14="http://schemas.microsoft.com/office/powerpoint/2010/main">
            <mc:Choice Requires="p14">
              <p:contentPart p14:bwMode="auto" r:id="rId49">
                <p14:nvContentPartPr>
                  <p14:cNvPr id="13" name="Ink 12">
                    <a:extLst>
                      <a:ext uri="{FF2B5EF4-FFF2-40B4-BE49-F238E27FC236}">
                        <a16:creationId xmlns:a16="http://schemas.microsoft.com/office/drawing/2014/main" id="{235B4BF8-5886-C507-417A-96EDD0219405}"/>
                      </a:ext>
                    </a:extLst>
                  </p14:cNvPr>
                  <p14:cNvContentPartPr/>
                  <p14:nvPr/>
                </p14:nvContentPartPr>
                <p14:xfrm>
                  <a:off x="7633980" y="5579020"/>
                  <a:ext cx="360" cy="360"/>
                </p14:xfrm>
              </p:contentPart>
            </mc:Choice>
            <mc:Fallback xmlns="">
              <p:pic>
                <p:nvPicPr>
                  <p:cNvPr id="13" name="Ink 12">
                    <a:extLst>
                      <a:ext uri="{FF2B5EF4-FFF2-40B4-BE49-F238E27FC236}">
                        <a16:creationId xmlns:a16="http://schemas.microsoft.com/office/drawing/2014/main" id="{235B4BF8-5886-C507-417A-96EDD0219405}"/>
                      </a:ext>
                    </a:extLst>
                  </p:cNvPr>
                  <p:cNvPicPr/>
                  <p:nvPr/>
                </p:nvPicPr>
                <p:blipFill>
                  <a:blip r:embed="rId6"/>
                  <a:stretch>
                    <a:fillRect/>
                  </a:stretch>
                </p:blipFill>
                <p:spPr>
                  <a:xfrm>
                    <a:off x="7597980" y="55430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4" name="Ink 13">
                    <a:extLst>
                      <a:ext uri="{FF2B5EF4-FFF2-40B4-BE49-F238E27FC236}">
                        <a16:creationId xmlns:a16="http://schemas.microsoft.com/office/drawing/2014/main" id="{E034C214-F9F5-623B-0D5F-3197D136D53A}"/>
                      </a:ext>
                    </a:extLst>
                  </p14:cNvPr>
                  <p14:cNvContentPartPr/>
                  <p14:nvPr/>
                </p14:nvContentPartPr>
                <p14:xfrm>
                  <a:off x="6731460" y="5475340"/>
                  <a:ext cx="360" cy="360"/>
                </p14:xfrm>
              </p:contentPart>
            </mc:Choice>
            <mc:Fallback xmlns="">
              <p:pic>
                <p:nvPicPr>
                  <p:cNvPr id="14" name="Ink 13">
                    <a:extLst>
                      <a:ext uri="{FF2B5EF4-FFF2-40B4-BE49-F238E27FC236}">
                        <a16:creationId xmlns:a16="http://schemas.microsoft.com/office/drawing/2014/main" id="{E034C214-F9F5-623B-0D5F-3197D136D53A}"/>
                      </a:ext>
                    </a:extLst>
                  </p:cNvPr>
                  <p:cNvPicPr/>
                  <p:nvPr/>
                </p:nvPicPr>
                <p:blipFill>
                  <a:blip r:embed="rId6"/>
                  <a:stretch>
                    <a:fillRect/>
                  </a:stretch>
                </p:blipFill>
                <p:spPr>
                  <a:xfrm>
                    <a:off x="6695460" y="54397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2" name="Ink 61">
                    <a:extLst>
                      <a:ext uri="{FF2B5EF4-FFF2-40B4-BE49-F238E27FC236}">
                        <a16:creationId xmlns:a16="http://schemas.microsoft.com/office/drawing/2014/main" id="{CECD0FF9-2C7B-D97B-BCDE-5ED219BC7809}"/>
                      </a:ext>
                    </a:extLst>
                  </p14:cNvPr>
                  <p14:cNvContentPartPr/>
                  <p14:nvPr/>
                </p14:nvContentPartPr>
                <p14:xfrm>
                  <a:off x="6759180" y="5499100"/>
                  <a:ext cx="870480" cy="89280"/>
                </p14:xfrm>
              </p:contentPart>
            </mc:Choice>
            <mc:Fallback xmlns="">
              <p:pic>
                <p:nvPicPr>
                  <p:cNvPr id="62" name="Ink 61">
                    <a:extLst>
                      <a:ext uri="{FF2B5EF4-FFF2-40B4-BE49-F238E27FC236}">
                        <a16:creationId xmlns:a16="http://schemas.microsoft.com/office/drawing/2014/main" id="{CECD0FF9-2C7B-D97B-BCDE-5ED219BC7809}"/>
                      </a:ext>
                    </a:extLst>
                  </p:cNvPr>
                  <p:cNvPicPr/>
                  <p:nvPr/>
                </p:nvPicPr>
                <p:blipFill>
                  <a:blip r:embed="rId52"/>
                  <a:stretch>
                    <a:fillRect/>
                  </a:stretch>
                </p:blipFill>
                <p:spPr>
                  <a:xfrm>
                    <a:off x="6753024" y="5492955"/>
                    <a:ext cx="882791" cy="10157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5" name="Ink 64">
                    <a:extLst>
                      <a:ext uri="{FF2B5EF4-FFF2-40B4-BE49-F238E27FC236}">
                        <a16:creationId xmlns:a16="http://schemas.microsoft.com/office/drawing/2014/main" id="{398BCC04-EDDC-835A-30DC-A533C35DB9D6}"/>
                      </a:ext>
                    </a:extLst>
                  </p14:cNvPr>
                  <p14:cNvContentPartPr/>
                  <p14:nvPr/>
                </p14:nvContentPartPr>
                <p14:xfrm>
                  <a:off x="7784460" y="5617540"/>
                  <a:ext cx="360" cy="360"/>
                </p14:xfrm>
              </p:contentPart>
            </mc:Choice>
            <mc:Fallback xmlns="">
              <p:pic>
                <p:nvPicPr>
                  <p:cNvPr id="65" name="Ink 64">
                    <a:extLst>
                      <a:ext uri="{FF2B5EF4-FFF2-40B4-BE49-F238E27FC236}">
                        <a16:creationId xmlns:a16="http://schemas.microsoft.com/office/drawing/2014/main" id="{398BCC04-EDDC-835A-30DC-A533C35DB9D6}"/>
                      </a:ext>
                    </a:extLst>
                  </p:cNvPr>
                  <p:cNvPicPr/>
                  <p:nvPr/>
                </p:nvPicPr>
                <p:blipFill>
                  <a:blip r:embed="rId20"/>
                  <a:stretch>
                    <a:fillRect/>
                  </a:stretch>
                </p:blipFill>
                <p:spPr>
                  <a:xfrm>
                    <a:off x="7778340" y="561142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6" name="Ink 65">
                    <a:extLst>
                      <a:ext uri="{FF2B5EF4-FFF2-40B4-BE49-F238E27FC236}">
                        <a16:creationId xmlns:a16="http://schemas.microsoft.com/office/drawing/2014/main" id="{EC0FB054-13DC-52F8-07FA-19F881D19F61}"/>
                      </a:ext>
                    </a:extLst>
                  </p14:cNvPr>
                  <p14:cNvContentPartPr/>
                  <p14:nvPr/>
                </p14:nvContentPartPr>
                <p14:xfrm>
                  <a:off x="7875900" y="5604940"/>
                  <a:ext cx="360" cy="360"/>
                </p14:xfrm>
              </p:contentPart>
            </mc:Choice>
            <mc:Fallback xmlns="">
              <p:pic>
                <p:nvPicPr>
                  <p:cNvPr id="66" name="Ink 65">
                    <a:extLst>
                      <a:ext uri="{FF2B5EF4-FFF2-40B4-BE49-F238E27FC236}">
                        <a16:creationId xmlns:a16="http://schemas.microsoft.com/office/drawing/2014/main" id="{EC0FB054-13DC-52F8-07FA-19F881D19F61}"/>
                      </a:ext>
                    </a:extLst>
                  </p:cNvPr>
                  <p:cNvPicPr/>
                  <p:nvPr/>
                </p:nvPicPr>
                <p:blipFill>
                  <a:blip r:embed="rId20"/>
                  <a:stretch>
                    <a:fillRect/>
                  </a:stretch>
                </p:blipFill>
                <p:spPr>
                  <a:xfrm>
                    <a:off x="7869780" y="559882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7" name="Ink 66">
                    <a:extLst>
                      <a:ext uri="{FF2B5EF4-FFF2-40B4-BE49-F238E27FC236}">
                        <a16:creationId xmlns:a16="http://schemas.microsoft.com/office/drawing/2014/main" id="{BD0687EF-3D9B-E63F-A4A1-BF585E153F92}"/>
                      </a:ext>
                    </a:extLst>
                  </p14:cNvPr>
                  <p14:cNvContentPartPr/>
                  <p14:nvPr/>
                </p14:nvContentPartPr>
                <p14:xfrm>
                  <a:off x="7875900" y="5604940"/>
                  <a:ext cx="360" cy="360"/>
                </p14:xfrm>
              </p:contentPart>
            </mc:Choice>
            <mc:Fallback xmlns="">
              <p:pic>
                <p:nvPicPr>
                  <p:cNvPr id="67" name="Ink 66">
                    <a:extLst>
                      <a:ext uri="{FF2B5EF4-FFF2-40B4-BE49-F238E27FC236}">
                        <a16:creationId xmlns:a16="http://schemas.microsoft.com/office/drawing/2014/main" id="{BD0687EF-3D9B-E63F-A4A1-BF585E153F92}"/>
                      </a:ext>
                    </a:extLst>
                  </p:cNvPr>
                  <p:cNvPicPr/>
                  <p:nvPr/>
                </p:nvPicPr>
                <p:blipFill>
                  <a:blip r:embed="rId20"/>
                  <a:stretch>
                    <a:fillRect/>
                  </a:stretch>
                </p:blipFill>
                <p:spPr>
                  <a:xfrm>
                    <a:off x="7869780" y="559882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8" name="Ink 67">
                    <a:extLst>
                      <a:ext uri="{FF2B5EF4-FFF2-40B4-BE49-F238E27FC236}">
                        <a16:creationId xmlns:a16="http://schemas.microsoft.com/office/drawing/2014/main" id="{B8B8C09B-A4F8-0C63-6207-76426C685E1F}"/>
                      </a:ext>
                    </a:extLst>
                  </p14:cNvPr>
                  <p14:cNvContentPartPr/>
                  <p14:nvPr/>
                </p14:nvContentPartPr>
                <p14:xfrm>
                  <a:off x="8037540" y="5630140"/>
                  <a:ext cx="360" cy="360"/>
                </p14:xfrm>
              </p:contentPart>
            </mc:Choice>
            <mc:Fallback xmlns="">
              <p:pic>
                <p:nvPicPr>
                  <p:cNvPr id="68" name="Ink 67">
                    <a:extLst>
                      <a:ext uri="{FF2B5EF4-FFF2-40B4-BE49-F238E27FC236}">
                        <a16:creationId xmlns:a16="http://schemas.microsoft.com/office/drawing/2014/main" id="{B8B8C09B-A4F8-0C63-6207-76426C685E1F}"/>
                      </a:ext>
                    </a:extLst>
                  </p:cNvPr>
                  <p:cNvPicPr/>
                  <p:nvPr/>
                </p:nvPicPr>
                <p:blipFill>
                  <a:blip r:embed="rId20"/>
                  <a:stretch>
                    <a:fillRect/>
                  </a:stretch>
                </p:blipFill>
                <p:spPr>
                  <a:xfrm>
                    <a:off x="8031420" y="562402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9" name="Ink 68">
                    <a:extLst>
                      <a:ext uri="{FF2B5EF4-FFF2-40B4-BE49-F238E27FC236}">
                        <a16:creationId xmlns:a16="http://schemas.microsoft.com/office/drawing/2014/main" id="{BEA2C33D-195C-6CFF-9056-571D004CBE86}"/>
                      </a:ext>
                    </a:extLst>
                  </p14:cNvPr>
                  <p14:cNvContentPartPr/>
                  <p14:nvPr/>
                </p14:nvContentPartPr>
                <p14:xfrm>
                  <a:off x="8104140" y="5630140"/>
                  <a:ext cx="3240" cy="360"/>
                </p14:xfrm>
              </p:contentPart>
            </mc:Choice>
            <mc:Fallback xmlns="">
              <p:pic>
                <p:nvPicPr>
                  <p:cNvPr id="69" name="Ink 68">
                    <a:extLst>
                      <a:ext uri="{FF2B5EF4-FFF2-40B4-BE49-F238E27FC236}">
                        <a16:creationId xmlns:a16="http://schemas.microsoft.com/office/drawing/2014/main" id="{BEA2C33D-195C-6CFF-9056-571D004CBE86}"/>
                      </a:ext>
                    </a:extLst>
                  </p:cNvPr>
                  <p:cNvPicPr/>
                  <p:nvPr/>
                </p:nvPicPr>
                <p:blipFill>
                  <a:blip r:embed="rId24"/>
                  <a:stretch>
                    <a:fillRect/>
                  </a:stretch>
                </p:blipFill>
                <p:spPr>
                  <a:xfrm>
                    <a:off x="8098020" y="5624020"/>
                    <a:ext cx="154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0" name="Ink 69">
                    <a:extLst>
                      <a:ext uri="{FF2B5EF4-FFF2-40B4-BE49-F238E27FC236}">
                        <a16:creationId xmlns:a16="http://schemas.microsoft.com/office/drawing/2014/main" id="{3A83AC34-5A2E-7AAD-E14E-26C69733E84B}"/>
                      </a:ext>
                    </a:extLst>
                  </p14:cNvPr>
                  <p14:cNvContentPartPr/>
                  <p14:nvPr/>
                </p14:nvContentPartPr>
                <p14:xfrm>
                  <a:off x="8118540" y="5624380"/>
                  <a:ext cx="3240" cy="360"/>
                </p14:xfrm>
              </p:contentPart>
            </mc:Choice>
            <mc:Fallback xmlns="">
              <p:pic>
                <p:nvPicPr>
                  <p:cNvPr id="70" name="Ink 69">
                    <a:extLst>
                      <a:ext uri="{FF2B5EF4-FFF2-40B4-BE49-F238E27FC236}">
                        <a16:creationId xmlns:a16="http://schemas.microsoft.com/office/drawing/2014/main" id="{3A83AC34-5A2E-7AAD-E14E-26C69733E84B}"/>
                      </a:ext>
                    </a:extLst>
                  </p:cNvPr>
                  <p:cNvPicPr/>
                  <p:nvPr/>
                </p:nvPicPr>
                <p:blipFill>
                  <a:blip r:embed="rId24"/>
                  <a:stretch>
                    <a:fillRect/>
                  </a:stretch>
                </p:blipFill>
                <p:spPr>
                  <a:xfrm>
                    <a:off x="8112420" y="5618260"/>
                    <a:ext cx="154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a16="http://schemas.microsoft.com/office/drawing/2014/main" id="{6B796D64-5B29-CD9A-DD7D-0A6BAB822DF6}"/>
                      </a:ext>
                    </a:extLst>
                  </p14:cNvPr>
                  <p14:cNvContentPartPr/>
                  <p14:nvPr/>
                </p14:nvContentPartPr>
                <p14:xfrm>
                  <a:off x="8209620" y="5645980"/>
                  <a:ext cx="8640" cy="360"/>
                </p14:xfrm>
              </p:contentPart>
            </mc:Choice>
            <mc:Fallback xmlns="">
              <p:pic>
                <p:nvPicPr>
                  <p:cNvPr id="71" name="Ink 70">
                    <a:extLst>
                      <a:ext uri="{FF2B5EF4-FFF2-40B4-BE49-F238E27FC236}">
                        <a16:creationId xmlns:a16="http://schemas.microsoft.com/office/drawing/2014/main" id="{6B796D64-5B29-CD9A-DD7D-0A6BAB822DF6}"/>
                      </a:ext>
                    </a:extLst>
                  </p:cNvPr>
                  <p:cNvPicPr/>
                  <p:nvPr/>
                </p:nvPicPr>
                <p:blipFill>
                  <a:blip r:embed="rId60"/>
                  <a:stretch>
                    <a:fillRect/>
                  </a:stretch>
                </p:blipFill>
                <p:spPr>
                  <a:xfrm>
                    <a:off x="8203500" y="5639860"/>
                    <a:ext cx="208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Ink 71">
                    <a:extLst>
                      <a:ext uri="{FF2B5EF4-FFF2-40B4-BE49-F238E27FC236}">
                        <a16:creationId xmlns:a16="http://schemas.microsoft.com/office/drawing/2014/main" id="{6EC407EB-C53E-EA5C-4260-0622896AA826}"/>
                      </a:ext>
                    </a:extLst>
                  </p14:cNvPr>
                  <p14:cNvContentPartPr/>
                  <p14:nvPr/>
                </p14:nvContentPartPr>
                <p14:xfrm>
                  <a:off x="8232660" y="5651740"/>
                  <a:ext cx="360" cy="360"/>
                </p14:xfrm>
              </p:contentPart>
            </mc:Choice>
            <mc:Fallback xmlns="">
              <p:pic>
                <p:nvPicPr>
                  <p:cNvPr id="72" name="Ink 71">
                    <a:extLst>
                      <a:ext uri="{FF2B5EF4-FFF2-40B4-BE49-F238E27FC236}">
                        <a16:creationId xmlns:a16="http://schemas.microsoft.com/office/drawing/2014/main" id="{6EC407EB-C53E-EA5C-4260-0622896AA826}"/>
                      </a:ext>
                    </a:extLst>
                  </p:cNvPr>
                  <p:cNvPicPr/>
                  <p:nvPr/>
                </p:nvPicPr>
                <p:blipFill>
                  <a:blip r:embed="rId20"/>
                  <a:stretch>
                    <a:fillRect/>
                  </a:stretch>
                </p:blipFill>
                <p:spPr>
                  <a:xfrm>
                    <a:off x="8226540" y="5645620"/>
                    <a:ext cx="12600" cy="12600"/>
                  </a:xfrm>
                  <a:prstGeom prst="rect">
                    <a:avLst/>
                  </a:prstGeom>
                </p:spPr>
              </p:pic>
            </mc:Fallback>
          </mc:AlternateContent>
        </p:grpSp>
        <p:grpSp>
          <p:nvGrpSpPr>
            <p:cNvPr id="87" name="Group 86">
              <a:extLst>
                <a:ext uri="{FF2B5EF4-FFF2-40B4-BE49-F238E27FC236}">
                  <a16:creationId xmlns:a16="http://schemas.microsoft.com/office/drawing/2014/main" id="{07A82ED7-2D16-826F-F149-AF059E6F623E}"/>
                </a:ext>
              </a:extLst>
            </p:cNvPr>
            <p:cNvGrpSpPr/>
            <p:nvPr/>
          </p:nvGrpSpPr>
          <p:grpSpPr>
            <a:xfrm>
              <a:off x="7037460" y="3164500"/>
              <a:ext cx="335520" cy="149400"/>
              <a:chOff x="7037460" y="3164500"/>
              <a:chExt cx="335520" cy="149400"/>
            </a:xfrm>
          </p:grpSpPr>
          <mc:AlternateContent xmlns:mc="http://schemas.openxmlformats.org/markup-compatibility/2006" xmlns:p14="http://schemas.microsoft.com/office/powerpoint/2010/main">
            <mc:Choice Requires="p14">
              <p:contentPart p14:bwMode="auto" r:id="rId62">
                <p14:nvContentPartPr>
                  <p14:cNvPr id="75" name="Ink 74">
                    <a:extLst>
                      <a:ext uri="{FF2B5EF4-FFF2-40B4-BE49-F238E27FC236}">
                        <a16:creationId xmlns:a16="http://schemas.microsoft.com/office/drawing/2014/main" id="{EFE38679-9694-4B8B-E9EB-04F7AC41A202}"/>
                      </a:ext>
                    </a:extLst>
                  </p14:cNvPr>
                  <p14:cNvContentPartPr/>
                  <p14:nvPr/>
                </p14:nvContentPartPr>
                <p14:xfrm>
                  <a:off x="7372620" y="3164500"/>
                  <a:ext cx="360" cy="360"/>
                </p14:xfrm>
              </p:contentPart>
            </mc:Choice>
            <mc:Fallback xmlns="">
              <p:pic>
                <p:nvPicPr>
                  <p:cNvPr id="75" name="Ink 74">
                    <a:extLst>
                      <a:ext uri="{FF2B5EF4-FFF2-40B4-BE49-F238E27FC236}">
                        <a16:creationId xmlns:a16="http://schemas.microsoft.com/office/drawing/2014/main" id="{EFE38679-9694-4B8B-E9EB-04F7AC41A202}"/>
                      </a:ext>
                    </a:extLst>
                  </p:cNvPr>
                  <p:cNvPicPr/>
                  <p:nvPr/>
                </p:nvPicPr>
                <p:blipFill>
                  <a:blip r:embed="rId63"/>
                  <a:stretch>
                    <a:fillRect/>
                  </a:stretch>
                </p:blipFill>
                <p:spPr>
                  <a:xfrm>
                    <a:off x="7363980" y="31555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6" name="Ink 75">
                    <a:extLst>
                      <a:ext uri="{FF2B5EF4-FFF2-40B4-BE49-F238E27FC236}">
                        <a16:creationId xmlns:a16="http://schemas.microsoft.com/office/drawing/2014/main" id="{5D436862-3DF9-A8BC-0C02-B1C208F61F07}"/>
                      </a:ext>
                    </a:extLst>
                  </p14:cNvPr>
                  <p14:cNvContentPartPr/>
                  <p14:nvPr/>
                </p14:nvContentPartPr>
                <p14:xfrm>
                  <a:off x="7232580" y="3210220"/>
                  <a:ext cx="360" cy="360"/>
                </p14:xfrm>
              </p:contentPart>
            </mc:Choice>
            <mc:Fallback xmlns="">
              <p:pic>
                <p:nvPicPr>
                  <p:cNvPr id="76" name="Ink 75">
                    <a:extLst>
                      <a:ext uri="{FF2B5EF4-FFF2-40B4-BE49-F238E27FC236}">
                        <a16:creationId xmlns:a16="http://schemas.microsoft.com/office/drawing/2014/main" id="{5D436862-3DF9-A8BC-0C02-B1C208F61F07}"/>
                      </a:ext>
                    </a:extLst>
                  </p:cNvPr>
                  <p:cNvPicPr/>
                  <p:nvPr/>
                </p:nvPicPr>
                <p:blipFill>
                  <a:blip r:embed="rId63"/>
                  <a:stretch>
                    <a:fillRect/>
                  </a:stretch>
                </p:blipFill>
                <p:spPr>
                  <a:xfrm>
                    <a:off x="7223580" y="32015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9" name="Ink 78">
                    <a:extLst>
                      <a:ext uri="{FF2B5EF4-FFF2-40B4-BE49-F238E27FC236}">
                        <a16:creationId xmlns:a16="http://schemas.microsoft.com/office/drawing/2014/main" id="{CA0A5D49-EA22-F4A5-46CF-2DCD4015659C}"/>
                      </a:ext>
                    </a:extLst>
                  </p14:cNvPr>
                  <p14:cNvContentPartPr/>
                  <p14:nvPr/>
                </p14:nvContentPartPr>
                <p14:xfrm>
                  <a:off x="7150860" y="3257020"/>
                  <a:ext cx="6120" cy="360"/>
                </p14:xfrm>
              </p:contentPart>
            </mc:Choice>
            <mc:Fallback xmlns="">
              <p:pic>
                <p:nvPicPr>
                  <p:cNvPr id="79" name="Ink 78">
                    <a:extLst>
                      <a:ext uri="{FF2B5EF4-FFF2-40B4-BE49-F238E27FC236}">
                        <a16:creationId xmlns:a16="http://schemas.microsoft.com/office/drawing/2014/main" id="{CA0A5D49-EA22-F4A5-46CF-2DCD4015659C}"/>
                      </a:ext>
                    </a:extLst>
                  </p:cNvPr>
                  <p:cNvPicPr/>
                  <p:nvPr/>
                </p:nvPicPr>
                <p:blipFill>
                  <a:blip r:embed="rId66"/>
                  <a:stretch>
                    <a:fillRect/>
                  </a:stretch>
                </p:blipFill>
                <p:spPr>
                  <a:xfrm>
                    <a:off x="7141860" y="3248380"/>
                    <a:ext cx="23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82" name="Ink 81">
                    <a:extLst>
                      <a:ext uri="{FF2B5EF4-FFF2-40B4-BE49-F238E27FC236}">
                        <a16:creationId xmlns:a16="http://schemas.microsoft.com/office/drawing/2014/main" id="{3BF4E649-A83A-BA19-0B5B-F42ED8415E42}"/>
                      </a:ext>
                    </a:extLst>
                  </p14:cNvPr>
                  <p14:cNvContentPartPr/>
                  <p14:nvPr/>
                </p14:nvContentPartPr>
                <p14:xfrm>
                  <a:off x="7311780" y="3193300"/>
                  <a:ext cx="360" cy="360"/>
                </p14:xfrm>
              </p:contentPart>
            </mc:Choice>
            <mc:Fallback xmlns="">
              <p:pic>
                <p:nvPicPr>
                  <p:cNvPr id="82" name="Ink 81">
                    <a:extLst>
                      <a:ext uri="{FF2B5EF4-FFF2-40B4-BE49-F238E27FC236}">
                        <a16:creationId xmlns:a16="http://schemas.microsoft.com/office/drawing/2014/main" id="{3BF4E649-A83A-BA19-0B5B-F42ED8415E42}"/>
                      </a:ext>
                    </a:extLst>
                  </p:cNvPr>
                  <p:cNvPicPr/>
                  <p:nvPr/>
                </p:nvPicPr>
                <p:blipFill>
                  <a:blip r:embed="rId63"/>
                  <a:stretch>
                    <a:fillRect/>
                  </a:stretch>
                </p:blipFill>
                <p:spPr>
                  <a:xfrm>
                    <a:off x="7303140" y="31843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85" name="Ink 84">
                    <a:extLst>
                      <a:ext uri="{FF2B5EF4-FFF2-40B4-BE49-F238E27FC236}">
                        <a16:creationId xmlns:a16="http://schemas.microsoft.com/office/drawing/2014/main" id="{1F85851D-70DA-87AB-103A-373D3F024837}"/>
                      </a:ext>
                    </a:extLst>
                  </p14:cNvPr>
                  <p14:cNvContentPartPr/>
                  <p14:nvPr/>
                </p14:nvContentPartPr>
                <p14:xfrm>
                  <a:off x="7037460" y="3313540"/>
                  <a:ext cx="360" cy="360"/>
                </p14:xfrm>
              </p:contentPart>
            </mc:Choice>
            <mc:Fallback xmlns="">
              <p:pic>
                <p:nvPicPr>
                  <p:cNvPr id="85" name="Ink 84">
                    <a:extLst>
                      <a:ext uri="{FF2B5EF4-FFF2-40B4-BE49-F238E27FC236}">
                        <a16:creationId xmlns:a16="http://schemas.microsoft.com/office/drawing/2014/main" id="{1F85851D-70DA-87AB-103A-373D3F024837}"/>
                      </a:ext>
                    </a:extLst>
                  </p:cNvPr>
                  <p:cNvPicPr/>
                  <p:nvPr/>
                </p:nvPicPr>
                <p:blipFill>
                  <a:blip r:embed="rId63"/>
                  <a:stretch>
                    <a:fillRect/>
                  </a:stretch>
                </p:blipFill>
                <p:spPr>
                  <a:xfrm>
                    <a:off x="7028460" y="3304540"/>
                    <a:ext cx="18000" cy="18000"/>
                  </a:xfrm>
                  <a:prstGeom prst="rect">
                    <a:avLst/>
                  </a:prstGeom>
                </p:spPr>
              </p:pic>
            </mc:Fallback>
          </mc:AlternateContent>
        </p:grpSp>
        <p:grpSp>
          <p:nvGrpSpPr>
            <p:cNvPr id="93" name="Group 92">
              <a:extLst>
                <a:ext uri="{FF2B5EF4-FFF2-40B4-BE49-F238E27FC236}">
                  <a16:creationId xmlns:a16="http://schemas.microsoft.com/office/drawing/2014/main" id="{5955E58A-3262-8213-4C0A-A1D28E6B18D6}"/>
                </a:ext>
              </a:extLst>
            </p:cNvPr>
            <p:cNvGrpSpPr/>
            <p:nvPr/>
          </p:nvGrpSpPr>
          <p:grpSpPr>
            <a:xfrm>
              <a:off x="5105340" y="3356020"/>
              <a:ext cx="1815480" cy="582480"/>
              <a:chOff x="5105340" y="3356020"/>
              <a:chExt cx="1815480" cy="582480"/>
            </a:xfrm>
          </p:grpSpPr>
          <mc:AlternateContent xmlns:mc="http://schemas.openxmlformats.org/markup-compatibility/2006" xmlns:p14="http://schemas.microsoft.com/office/powerpoint/2010/main">
            <mc:Choice Requires="p14">
              <p:contentPart p14:bwMode="auto" r:id="rId69">
                <p14:nvContentPartPr>
                  <p14:cNvPr id="7" name="Ink 6">
                    <a:extLst>
                      <a:ext uri="{FF2B5EF4-FFF2-40B4-BE49-F238E27FC236}">
                        <a16:creationId xmlns:a16="http://schemas.microsoft.com/office/drawing/2014/main" id="{99D82168-533C-CFC7-4A34-FCF97E4531E9}"/>
                      </a:ext>
                    </a:extLst>
                  </p14:cNvPr>
                  <p14:cNvContentPartPr/>
                  <p14:nvPr/>
                </p14:nvContentPartPr>
                <p14:xfrm>
                  <a:off x="6920460" y="3356020"/>
                  <a:ext cx="360" cy="360"/>
                </p14:xfrm>
              </p:contentPart>
            </mc:Choice>
            <mc:Fallback xmlns="">
              <p:pic>
                <p:nvPicPr>
                  <p:cNvPr id="7" name="Ink 6">
                    <a:extLst>
                      <a:ext uri="{FF2B5EF4-FFF2-40B4-BE49-F238E27FC236}">
                        <a16:creationId xmlns:a16="http://schemas.microsoft.com/office/drawing/2014/main" id="{99D82168-533C-CFC7-4A34-FCF97E4531E9}"/>
                      </a:ext>
                    </a:extLst>
                  </p:cNvPr>
                  <p:cNvPicPr/>
                  <p:nvPr/>
                </p:nvPicPr>
                <p:blipFill>
                  <a:blip r:embed="rId70"/>
                  <a:stretch>
                    <a:fillRect/>
                  </a:stretch>
                </p:blipFill>
                <p:spPr>
                  <a:xfrm>
                    <a:off x="6857820" y="329302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 name="Ink 7">
                    <a:extLst>
                      <a:ext uri="{FF2B5EF4-FFF2-40B4-BE49-F238E27FC236}">
                        <a16:creationId xmlns:a16="http://schemas.microsoft.com/office/drawing/2014/main" id="{4A9D7D64-D4DA-BB2D-A4F6-928CF756A032}"/>
                      </a:ext>
                    </a:extLst>
                  </p14:cNvPr>
                  <p14:cNvContentPartPr/>
                  <p14:nvPr/>
                </p14:nvContentPartPr>
                <p14:xfrm>
                  <a:off x="6081300" y="3736900"/>
                  <a:ext cx="360" cy="360"/>
                </p14:xfrm>
              </p:contentPart>
            </mc:Choice>
            <mc:Fallback xmlns="">
              <p:pic>
                <p:nvPicPr>
                  <p:cNvPr id="8" name="Ink 7">
                    <a:extLst>
                      <a:ext uri="{FF2B5EF4-FFF2-40B4-BE49-F238E27FC236}">
                        <a16:creationId xmlns:a16="http://schemas.microsoft.com/office/drawing/2014/main" id="{4A9D7D64-D4DA-BB2D-A4F6-928CF756A032}"/>
                      </a:ext>
                    </a:extLst>
                  </p:cNvPr>
                  <p:cNvPicPr/>
                  <p:nvPr/>
                </p:nvPicPr>
                <p:blipFill>
                  <a:blip r:embed="rId70"/>
                  <a:stretch>
                    <a:fillRect/>
                  </a:stretch>
                </p:blipFill>
                <p:spPr>
                  <a:xfrm>
                    <a:off x="6018300" y="367390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88" name="Ink 87">
                    <a:extLst>
                      <a:ext uri="{FF2B5EF4-FFF2-40B4-BE49-F238E27FC236}">
                        <a16:creationId xmlns:a16="http://schemas.microsoft.com/office/drawing/2014/main" id="{42245D3C-6AAA-1092-CE2F-1D5B84A93EA4}"/>
                      </a:ext>
                    </a:extLst>
                  </p14:cNvPr>
                  <p14:cNvContentPartPr/>
                  <p14:nvPr/>
                </p14:nvContentPartPr>
                <p14:xfrm>
                  <a:off x="6110820" y="3377260"/>
                  <a:ext cx="787320" cy="316800"/>
                </p14:xfrm>
              </p:contentPart>
            </mc:Choice>
            <mc:Fallback xmlns="">
              <p:pic>
                <p:nvPicPr>
                  <p:cNvPr id="88" name="Ink 87">
                    <a:extLst>
                      <a:ext uri="{FF2B5EF4-FFF2-40B4-BE49-F238E27FC236}">
                        <a16:creationId xmlns:a16="http://schemas.microsoft.com/office/drawing/2014/main" id="{42245D3C-6AAA-1092-CE2F-1D5B84A93EA4}"/>
                      </a:ext>
                    </a:extLst>
                  </p:cNvPr>
                  <p:cNvPicPr/>
                  <p:nvPr/>
                </p:nvPicPr>
                <p:blipFill>
                  <a:blip r:embed="rId73"/>
                  <a:stretch>
                    <a:fillRect/>
                  </a:stretch>
                </p:blipFill>
                <p:spPr>
                  <a:xfrm>
                    <a:off x="6102132" y="3368561"/>
                    <a:ext cx="805057" cy="334561"/>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91" name="Ink 90">
                    <a:extLst>
                      <a:ext uri="{FF2B5EF4-FFF2-40B4-BE49-F238E27FC236}">
                        <a16:creationId xmlns:a16="http://schemas.microsoft.com/office/drawing/2014/main" id="{3BA4266E-33B2-9DAF-186A-F12B5FAD0190}"/>
                      </a:ext>
                    </a:extLst>
                  </p14:cNvPr>
                  <p14:cNvContentPartPr/>
                  <p14:nvPr/>
                </p14:nvContentPartPr>
                <p14:xfrm>
                  <a:off x="5105340" y="3742660"/>
                  <a:ext cx="941040" cy="195840"/>
                </p14:xfrm>
              </p:contentPart>
            </mc:Choice>
            <mc:Fallback xmlns="">
              <p:pic>
                <p:nvPicPr>
                  <p:cNvPr id="91" name="Ink 90">
                    <a:extLst>
                      <a:ext uri="{FF2B5EF4-FFF2-40B4-BE49-F238E27FC236}">
                        <a16:creationId xmlns:a16="http://schemas.microsoft.com/office/drawing/2014/main" id="{3BA4266E-33B2-9DAF-186A-F12B5FAD0190}"/>
                      </a:ext>
                    </a:extLst>
                  </p:cNvPr>
                  <p:cNvPicPr/>
                  <p:nvPr/>
                </p:nvPicPr>
                <p:blipFill>
                  <a:blip r:embed="rId75"/>
                  <a:stretch>
                    <a:fillRect/>
                  </a:stretch>
                </p:blipFill>
                <p:spPr>
                  <a:xfrm>
                    <a:off x="5096288" y="3733610"/>
                    <a:ext cx="958782" cy="213578"/>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9" name="Ink 8">
                  <a:extLst>
                    <a:ext uri="{FF2B5EF4-FFF2-40B4-BE49-F238E27FC236}">
                      <a16:creationId xmlns:a16="http://schemas.microsoft.com/office/drawing/2014/main" id="{369DAE3F-AB3D-AFBE-98DD-E2F3E49E710C}"/>
                    </a:ext>
                  </a:extLst>
                </p14:cNvPr>
                <p14:cNvContentPartPr/>
                <p14:nvPr/>
              </p14:nvContentPartPr>
              <p14:xfrm>
                <a:off x="5072940" y="3933820"/>
                <a:ext cx="360" cy="360"/>
              </p14:xfrm>
            </p:contentPart>
          </mc:Choice>
          <mc:Fallback xmlns="">
            <p:pic>
              <p:nvPicPr>
                <p:cNvPr id="9" name="Ink 8">
                  <a:extLst>
                    <a:ext uri="{FF2B5EF4-FFF2-40B4-BE49-F238E27FC236}">
                      <a16:creationId xmlns:a16="http://schemas.microsoft.com/office/drawing/2014/main" id="{369DAE3F-AB3D-AFBE-98DD-E2F3E49E710C}"/>
                    </a:ext>
                  </a:extLst>
                </p:cNvPr>
                <p:cNvPicPr/>
                <p:nvPr/>
              </p:nvPicPr>
              <p:blipFill>
                <a:blip r:embed="rId70"/>
                <a:stretch>
                  <a:fillRect/>
                </a:stretch>
              </p:blipFill>
              <p:spPr>
                <a:xfrm>
                  <a:off x="5009940" y="387082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94" name="Ink 93">
                  <a:extLst>
                    <a:ext uri="{FF2B5EF4-FFF2-40B4-BE49-F238E27FC236}">
                      <a16:creationId xmlns:a16="http://schemas.microsoft.com/office/drawing/2014/main" id="{1CB222FA-ED9B-F56C-3AD5-B4D9739B9BF4}"/>
                    </a:ext>
                  </a:extLst>
                </p14:cNvPr>
                <p14:cNvContentPartPr/>
                <p14:nvPr/>
              </p14:nvContentPartPr>
              <p14:xfrm>
                <a:off x="4365180" y="3952900"/>
                <a:ext cx="708840" cy="408600"/>
              </p14:xfrm>
            </p:contentPart>
          </mc:Choice>
          <mc:Fallback xmlns="">
            <p:pic>
              <p:nvPicPr>
                <p:cNvPr id="94" name="Ink 93">
                  <a:extLst>
                    <a:ext uri="{FF2B5EF4-FFF2-40B4-BE49-F238E27FC236}">
                      <a16:creationId xmlns:a16="http://schemas.microsoft.com/office/drawing/2014/main" id="{1CB222FA-ED9B-F56C-3AD5-B4D9739B9BF4}"/>
                    </a:ext>
                  </a:extLst>
                </p:cNvPr>
                <p:cNvPicPr/>
                <p:nvPr/>
              </p:nvPicPr>
              <p:blipFill>
                <a:blip r:embed="rId78"/>
                <a:stretch>
                  <a:fillRect/>
                </a:stretch>
              </p:blipFill>
              <p:spPr>
                <a:xfrm>
                  <a:off x="4356487" y="3944206"/>
                  <a:ext cx="726588" cy="426349"/>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0" name="Ink 9">
                  <a:extLst>
                    <a:ext uri="{FF2B5EF4-FFF2-40B4-BE49-F238E27FC236}">
                      <a16:creationId xmlns:a16="http://schemas.microsoft.com/office/drawing/2014/main" id="{EEC2E131-F011-0634-E427-13CA97FD86F8}"/>
                    </a:ext>
                  </a:extLst>
                </p14:cNvPr>
                <p14:cNvContentPartPr/>
                <p14:nvPr/>
              </p14:nvContentPartPr>
              <p14:xfrm>
                <a:off x="4296060" y="4355740"/>
                <a:ext cx="360" cy="360"/>
              </p14:xfrm>
            </p:contentPart>
          </mc:Choice>
          <mc:Fallback xmlns="">
            <p:pic>
              <p:nvPicPr>
                <p:cNvPr id="10" name="Ink 9">
                  <a:extLst>
                    <a:ext uri="{FF2B5EF4-FFF2-40B4-BE49-F238E27FC236}">
                      <a16:creationId xmlns:a16="http://schemas.microsoft.com/office/drawing/2014/main" id="{EEC2E131-F011-0634-E427-13CA97FD86F8}"/>
                    </a:ext>
                  </a:extLst>
                </p:cNvPr>
                <p:cNvPicPr/>
                <p:nvPr/>
              </p:nvPicPr>
              <p:blipFill>
                <a:blip r:embed="rId70"/>
                <a:stretch>
                  <a:fillRect/>
                </a:stretch>
              </p:blipFill>
              <p:spPr>
                <a:xfrm>
                  <a:off x="4233060" y="429310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97" name="Ink 96">
                  <a:extLst>
                    <a:ext uri="{FF2B5EF4-FFF2-40B4-BE49-F238E27FC236}">
                      <a16:creationId xmlns:a16="http://schemas.microsoft.com/office/drawing/2014/main" id="{5AD9827A-79C3-EF87-4BDE-4332C56FA433}"/>
                    </a:ext>
                  </a:extLst>
                </p14:cNvPr>
                <p14:cNvContentPartPr/>
                <p14:nvPr/>
              </p14:nvContentPartPr>
              <p14:xfrm>
                <a:off x="3794580" y="4382740"/>
                <a:ext cx="517320" cy="636120"/>
              </p14:xfrm>
            </p:contentPart>
          </mc:Choice>
          <mc:Fallback xmlns="">
            <p:pic>
              <p:nvPicPr>
                <p:cNvPr id="97" name="Ink 96">
                  <a:extLst>
                    <a:ext uri="{FF2B5EF4-FFF2-40B4-BE49-F238E27FC236}">
                      <a16:creationId xmlns:a16="http://schemas.microsoft.com/office/drawing/2014/main" id="{5AD9827A-79C3-EF87-4BDE-4332C56FA433}"/>
                    </a:ext>
                  </a:extLst>
                </p:cNvPr>
                <p:cNvPicPr/>
                <p:nvPr/>
              </p:nvPicPr>
              <p:blipFill>
                <a:blip r:embed="rId81"/>
                <a:stretch>
                  <a:fillRect/>
                </a:stretch>
              </p:blipFill>
              <p:spPr>
                <a:xfrm>
                  <a:off x="3785523" y="4373689"/>
                  <a:ext cx="535071" cy="653860"/>
                </a:xfrm>
                <a:prstGeom prst="rect">
                  <a:avLst/>
                </a:prstGeom>
              </p:spPr>
            </p:pic>
          </mc:Fallback>
        </mc:AlternateContent>
        <p:grpSp>
          <p:nvGrpSpPr>
            <p:cNvPr id="109" name="Group 108">
              <a:extLst>
                <a:ext uri="{FF2B5EF4-FFF2-40B4-BE49-F238E27FC236}">
                  <a16:creationId xmlns:a16="http://schemas.microsoft.com/office/drawing/2014/main" id="{0B9E0C75-16F0-984E-08B3-0C24B928459B}"/>
                </a:ext>
              </a:extLst>
            </p:cNvPr>
            <p:cNvGrpSpPr/>
            <p:nvPr/>
          </p:nvGrpSpPr>
          <p:grpSpPr>
            <a:xfrm>
              <a:off x="2424420" y="5022100"/>
              <a:ext cx="1400040" cy="624240"/>
              <a:chOff x="2424420" y="5022100"/>
              <a:chExt cx="1400040" cy="624240"/>
            </a:xfrm>
          </p:grpSpPr>
          <mc:AlternateContent xmlns:mc="http://schemas.openxmlformats.org/markup-compatibility/2006" xmlns:p14="http://schemas.microsoft.com/office/powerpoint/2010/main">
            <mc:Choice Requires="p14">
              <p:contentPart p14:bwMode="auto" r:id="rId82">
                <p14:nvContentPartPr>
                  <p14:cNvPr id="12" name="Ink 11">
                    <a:extLst>
                      <a:ext uri="{FF2B5EF4-FFF2-40B4-BE49-F238E27FC236}">
                        <a16:creationId xmlns:a16="http://schemas.microsoft.com/office/drawing/2014/main" id="{AA6F89FD-E039-B5E9-392A-F5CDC54FE44F}"/>
                      </a:ext>
                    </a:extLst>
                  </p14:cNvPr>
                  <p14:cNvContentPartPr/>
                  <p14:nvPr/>
                </p14:nvContentPartPr>
                <p14:xfrm>
                  <a:off x="2979900" y="5486140"/>
                  <a:ext cx="360" cy="360"/>
                </p14:xfrm>
              </p:contentPart>
            </mc:Choice>
            <mc:Fallback xmlns="">
              <p:pic>
                <p:nvPicPr>
                  <p:cNvPr id="12" name="Ink 11">
                    <a:extLst>
                      <a:ext uri="{FF2B5EF4-FFF2-40B4-BE49-F238E27FC236}">
                        <a16:creationId xmlns:a16="http://schemas.microsoft.com/office/drawing/2014/main" id="{AA6F89FD-E039-B5E9-392A-F5CDC54FE44F}"/>
                      </a:ext>
                    </a:extLst>
                  </p:cNvPr>
                  <p:cNvPicPr/>
                  <p:nvPr/>
                </p:nvPicPr>
                <p:blipFill>
                  <a:blip r:embed="rId70"/>
                  <a:stretch>
                    <a:fillRect/>
                  </a:stretch>
                </p:blipFill>
                <p:spPr>
                  <a:xfrm>
                    <a:off x="2917260" y="542314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1" name="Ink 10">
                    <a:extLst>
                      <a:ext uri="{FF2B5EF4-FFF2-40B4-BE49-F238E27FC236}">
                        <a16:creationId xmlns:a16="http://schemas.microsoft.com/office/drawing/2014/main" id="{C72057D4-3B67-0B40-59B7-4B1DCC818824}"/>
                      </a:ext>
                    </a:extLst>
                  </p14:cNvPr>
                  <p14:cNvContentPartPr/>
                  <p14:nvPr/>
                </p14:nvContentPartPr>
                <p14:xfrm>
                  <a:off x="3809700" y="5022100"/>
                  <a:ext cx="360" cy="360"/>
                </p14:xfrm>
              </p:contentPart>
            </mc:Choice>
            <mc:Fallback xmlns="">
              <p:pic>
                <p:nvPicPr>
                  <p:cNvPr id="11" name="Ink 10">
                    <a:extLst>
                      <a:ext uri="{FF2B5EF4-FFF2-40B4-BE49-F238E27FC236}">
                        <a16:creationId xmlns:a16="http://schemas.microsoft.com/office/drawing/2014/main" id="{C72057D4-3B67-0B40-59B7-4B1DCC818824}"/>
                      </a:ext>
                    </a:extLst>
                  </p:cNvPr>
                  <p:cNvPicPr/>
                  <p:nvPr/>
                </p:nvPicPr>
                <p:blipFill>
                  <a:blip r:embed="rId70"/>
                  <a:stretch>
                    <a:fillRect/>
                  </a:stretch>
                </p:blipFill>
                <p:spPr>
                  <a:xfrm>
                    <a:off x="3747060" y="495910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00" name="Ink 99">
                    <a:extLst>
                      <a:ext uri="{FF2B5EF4-FFF2-40B4-BE49-F238E27FC236}">
                        <a16:creationId xmlns:a16="http://schemas.microsoft.com/office/drawing/2014/main" id="{04E216AF-AB49-2217-80E3-C04E8D6EEF8C}"/>
                      </a:ext>
                    </a:extLst>
                  </p14:cNvPr>
                  <p14:cNvContentPartPr/>
                  <p14:nvPr/>
                </p14:nvContentPartPr>
                <p14:xfrm>
                  <a:off x="2993580" y="5044780"/>
                  <a:ext cx="830880" cy="502560"/>
                </p14:xfrm>
              </p:contentPart>
            </mc:Choice>
            <mc:Fallback xmlns="">
              <p:pic>
                <p:nvPicPr>
                  <p:cNvPr id="100" name="Ink 99">
                    <a:extLst>
                      <a:ext uri="{FF2B5EF4-FFF2-40B4-BE49-F238E27FC236}">
                        <a16:creationId xmlns:a16="http://schemas.microsoft.com/office/drawing/2014/main" id="{04E216AF-AB49-2217-80E3-C04E8D6EEF8C}"/>
                      </a:ext>
                    </a:extLst>
                  </p:cNvPr>
                  <p:cNvPicPr/>
                  <p:nvPr/>
                </p:nvPicPr>
                <p:blipFill>
                  <a:blip r:embed="rId85"/>
                  <a:stretch>
                    <a:fillRect/>
                  </a:stretch>
                </p:blipFill>
                <p:spPr>
                  <a:xfrm>
                    <a:off x="2984891" y="5036090"/>
                    <a:ext cx="848620" cy="520302"/>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03" name="Ink 102">
                    <a:extLst>
                      <a:ext uri="{FF2B5EF4-FFF2-40B4-BE49-F238E27FC236}">
                        <a16:creationId xmlns:a16="http://schemas.microsoft.com/office/drawing/2014/main" id="{AC7958E5-1906-A3B9-2F50-8AD9D3D0B339}"/>
                      </a:ext>
                    </a:extLst>
                  </p14:cNvPr>
                  <p14:cNvContentPartPr/>
                  <p14:nvPr/>
                </p14:nvContentPartPr>
                <p14:xfrm>
                  <a:off x="2801340" y="5585500"/>
                  <a:ext cx="360" cy="360"/>
                </p14:xfrm>
              </p:contentPart>
            </mc:Choice>
            <mc:Fallback xmlns="">
              <p:pic>
                <p:nvPicPr>
                  <p:cNvPr id="103" name="Ink 102">
                    <a:extLst>
                      <a:ext uri="{FF2B5EF4-FFF2-40B4-BE49-F238E27FC236}">
                        <a16:creationId xmlns:a16="http://schemas.microsoft.com/office/drawing/2014/main" id="{AC7958E5-1906-A3B9-2F50-8AD9D3D0B339}"/>
                      </a:ext>
                    </a:extLst>
                  </p:cNvPr>
                  <p:cNvPicPr/>
                  <p:nvPr/>
                </p:nvPicPr>
                <p:blipFill>
                  <a:blip r:embed="rId63"/>
                  <a:stretch>
                    <a:fillRect/>
                  </a:stretch>
                </p:blipFill>
                <p:spPr>
                  <a:xfrm>
                    <a:off x="2792340" y="55765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04" name="Ink 103">
                    <a:extLst>
                      <a:ext uri="{FF2B5EF4-FFF2-40B4-BE49-F238E27FC236}">
                        <a16:creationId xmlns:a16="http://schemas.microsoft.com/office/drawing/2014/main" id="{8973497D-BCC5-DBA8-D9DC-AC81F826200F}"/>
                      </a:ext>
                    </a:extLst>
                  </p14:cNvPr>
                  <p14:cNvContentPartPr/>
                  <p14:nvPr/>
                </p14:nvContentPartPr>
                <p14:xfrm>
                  <a:off x="2686860" y="5604220"/>
                  <a:ext cx="360" cy="3240"/>
                </p14:xfrm>
              </p:contentPart>
            </mc:Choice>
            <mc:Fallback xmlns="">
              <p:pic>
                <p:nvPicPr>
                  <p:cNvPr id="104" name="Ink 103">
                    <a:extLst>
                      <a:ext uri="{FF2B5EF4-FFF2-40B4-BE49-F238E27FC236}">
                        <a16:creationId xmlns:a16="http://schemas.microsoft.com/office/drawing/2014/main" id="{8973497D-BCC5-DBA8-D9DC-AC81F826200F}"/>
                      </a:ext>
                    </a:extLst>
                  </p:cNvPr>
                  <p:cNvPicPr/>
                  <p:nvPr/>
                </p:nvPicPr>
                <p:blipFill>
                  <a:blip r:embed="rId88"/>
                  <a:stretch>
                    <a:fillRect/>
                  </a:stretch>
                </p:blipFill>
                <p:spPr>
                  <a:xfrm>
                    <a:off x="2677860" y="5595580"/>
                    <a:ext cx="1800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05" name="Ink 104">
                    <a:extLst>
                      <a:ext uri="{FF2B5EF4-FFF2-40B4-BE49-F238E27FC236}">
                        <a16:creationId xmlns:a16="http://schemas.microsoft.com/office/drawing/2014/main" id="{5CEE1C5C-36C0-DE3E-BA5D-90B245635A06}"/>
                      </a:ext>
                    </a:extLst>
                  </p14:cNvPr>
                  <p14:cNvContentPartPr/>
                  <p14:nvPr/>
                </p14:nvContentPartPr>
                <p14:xfrm>
                  <a:off x="2601180" y="5616820"/>
                  <a:ext cx="3240" cy="360"/>
                </p14:xfrm>
              </p:contentPart>
            </mc:Choice>
            <mc:Fallback xmlns="">
              <p:pic>
                <p:nvPicPr>
                  <p:cNvPr id="105" name="Ink 104">
                    <a:extLst>
                      <a:ext uri="{FF2B5EF4-FFF2-40B4-BE49-F238E27FC236}">
                        <a16:creationId xmlns:a16="http://schemas.microsoft.com/office/drawing/2014/main" id="{5CEE1C5C-36C0-DE3E-BA5D-90B245635A06}"/>
                      </a:ext>
                    </a:extLst>
                  </p:cNvPr>
                  <p:cNvPicPr/>
                  <p:nvPr/>
                </p:nvPicPr>
                <p:blipFill>
                  <a:blip r:embed="rId90"/>
                  <a:stretch>
                    <a:fillRect/>
                  </a:stretch>
                </p:blipFill>
                <p:spPr>
                  <a:xfrm>
                    <a:off x="2592540" y="5607820"/>
                    <a:ext cx="208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06" name="Ink 105">
                    <a:extLst>
                      <a:ext uri="{FF2B5EF4-FFF2-40B4-BE49-F238E27FC236}">
                        <a16:creationId xmlns:a16="http://schemas.microsoft.com/office/drawing/2014/main" id="{5396E0F7-DFEA-3EC9-266B-1F437613028A}"/>
                      </a:ext>
                    </a:extLst>
                  </p14:cNvPr>
                  <p14:cNvContentPartPr/>
                  <p14:nvPr/>
                </p14:nvContentPartPr>
                <p14:xfrm>
                  <a:off x="2524140" y="5635540"/>
                  <a:ext cx="360" cy="360"/>
                </p14:xfrm>
              </p:contentPart>
            </mc:Choice>
            <mc:Fallback xmlns="">
              <p:pic>
                <p:nvPicPr>
                  <p:cNvPr id="106" name="Ink 105">
                    <a:extLst>
                      <a:ext uri="{FF2B5EF4-FFF2-40B4-BE49-F238E27FC236}">
                        <a16:creationId xmlns:a16="http://schemas.microsoft.com/office/drawing/2014/main" id="{5396E0F7-DFEA-3EC9-266B-1F437613028A}"/>
                      </a:ext>
                    </a:extLst>
                  </p:cNvPr>
                  <p:cNvPicPr/>
                  <p:nvPr/>
                </p:nvPicPr>
                <p:blipFill>
                  <a:blip r:embed="rId63"/>
                  <a:stretch>
                    <a:fillRect/>
                  </a:stretch>
                </p:blipFill>
                <p:spPr>
                  <a:xfrm>
                    <a:off x="2515140" y="56269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7" name="Ink 106">
                    <a:extLst>
                      <a:ext uri="{FF2B5EF4-FFF2-40B4-BE49-F238E27FC236}">
                        <a16:creationId xmlns:a16="http://schemas.microsoft.com/office/drawing/2014/main" id="{515CFCB9-4156-7D25-7C97-CF7B7B1F9FE0}"/>
                      </a:ext>
                    </a:extLst>
                  </p14:cNvPr>
                  <p14:cNvContentPartPr/>
                  <p14:nvPr/>
                </p14:nvContentPartPr>
                <p14:xfrm>
                  <a:off x="2424420" y="5645980"/>
                  <a:ext cx="360" cy="360"/>
                </p14:xfrm>
              </p:contentPart>
            </mc:Choice>
            <mc:Fallback xmlns="">
              <p:pic>
                <p:nvPicPr>
                  <p:cNvPr id="107" name="Ink 106">
                    <a:extLst>
                      <a:ext uri="{FF2B5EF4-FFF2-40B4-BE49-F238E27FC236}">
                        <a16:creationId xmlns:a16="http://schemas.microsoft.com/office/drawing/2014/main" id="{515CFCB9-4156-7D25-7C97-CF7B7B1F9FE0}"/>
                      </a:ext>
                    </a:extLst>
                  </p:cNvPr>
                  <p:cNvPicPr/>
                  <p:nvPr/>
                </p:nvPicPr>
                <p:blipFill>
                  <a:blip r:embed="rId63"/>
                  <a:stretch>
                    <a:fillRect/>
                  </a:stretch>
                </p:blipFill>
                <p:spPr>
                  <a:xfrm>
                    <a:off x="2415420" y="5636980"/>
                    <a:ext cx="18000" cy="18000"/>
                  </a:xfrm>
                  <a:prstGeom prst="rect">
                    <a:avLst/>
                  </a:prstGeom>
                </p:spPr>
              </p:pic>
            </mc:Fallback>
          </mc:AlternateContent>
        </p:grpSp>
      </p:grpSp>
      <p:sp>
        <p:nvSpPr>
          <p:cNvPr id="111" name="TextBox 110">
            <a:extLst>
              <a:ext uri="{FF2B5EF4-FFF2-40B4-BE49-F238E27FC236}">
                <a16:creationId xmlns:a16="http://schemas.microsoft.com/office/drawing/2014/main" id="{7B22C756-7BAB-3118-1712-E9C63D77F443}"/>
              </a:ext>
            </a:extLst>
          </p:cNvPr>
          <p:cNvSpPr txBox="1"/>
          <p:nvPr/>
        </p:nvSpPr>
        <p:spPr>
          <a:xfrm>
            <a:off x="10452527" y="3417516"/>
            <a:ext cx="1136593" cy="523220"/>
          </a:xfrm>
          <a:prstGeom prst="rect">
            <a:avLst/>
          </a:prstGeom>
          <a:noFill/>
        </p:spPr>
        <p:txBody>
          <a:bodyPr wrap="none" rtlCol="0">
            <a:spAutoFit/>
          </a:bodyPr>
          <a:lstStyle/>
          <a:p>
            <a:r>
              <a:rPr lang="en-US" sz="2800" dirty="0"/>
              <a:t>T</a:t>
            </a:r>
            <a:r>
              <a:rPr lang="en-001" sz="2800" dirty="0"/>
              <a:t>ype 1</a:t>
            </a:r>
          </a:p>
        </p:txBody>
      </p:sp>
      <p:sp>
        <p:nvSpPr>
          <p:cNvPr id="112" name="TextBox 111">
            <a:extLst>
              <a:ext uri="{FF2B5EF4-FFF2-40B4-BE49-F238E27FC236}">
                <a16:creationId xmlns:a16="http://schemas.microsoft.com/office/drawing/2014/main" id="{4EA07210-EE28-72D4-DDEB-1E322A41FF96}"/>
              </a:ext>
            </a:extLst>
          </p:cNvPr>
          <p:cNvSpPr txBox="1"/>
          <p:nvPr/>
        </p:nvSpPr>
        <p:spPr>
          <a:xfrm>
            <a:off x="10540087" y="5285587"/>
            <a:ext cx="1136593" cy="523220"/>
          </a:xfrm>
          <a:prstGeom prst="rect">
            <a:avLst/>
          </a:prstGeom>
          <a:noFill/>
        </p:spPr>
        <p:txBody>
          <a:bodyPr wrap="none" rtlCol="0">
            <a:spAutoFit/>
          </a:bodyPr>
          <a:lstStyle/>
          <a:p>
            <a:r>
              <a:rPr lang="en-US" sz="2800" dirty="0"/>
              <a:t>T</a:t>
            </a:r>
            <a:r>
              <a:rPr lang="en-001" sz="2800" dirty="0"/>
              <a:t>ype 2</a:t>
            </a:r>
          </a:p>
        </p:txBody>
      </p:sp>
      <p:sp>
        <p:nvSpPr>
          <p:cNvPr id="113" name="TextBox 112">
            <a:extLst>
              <a:ext uri="{FF2B5EF4-FFF2-40B4-BE49-F238E27FC236}">
                <a16:creationId xmlns:a16="http://schemas.microsoft.com/office/drawing/2014/main" id="{6DA231E4-6E20-963F-0BEA-FD6B713296C9}"/>
              </a:ext>
            </a:extLst>
          </p:cNvPr>
          <p:cNvSpPr txBox="1"/>
          <p:nvPr/>
        </p:nvSpPr>
        <p:spPr>
          <a:xfrm>
            <a:off x="9900330" y="6086501"/>
            <a:ext cx="1136593" cy="523220"/>
          </a:xfrm>
          <a:prstGeom prst="rect">
            <a:avLst/>
          </a:prstGeom>
          <a:noFill/>
        </p:spPr>
        <p:txBody>
          <a:bodyPr wrap="none" rtlCol="0">
            <a:spAutoFit/>
          </a:bodyPr>
          <a:lstStyle/>
          <a:p>
            <a:r>
              <a:rPr lang="en-US" sz="2800" dirty="0"/>
              <a:t>T</a:t>
            </a:r>
            <a:r>
              <a:rPr lang="en-001" sz="2800" dirty="0"/>
              <a:t>ype 2</a:t>
            </a:r>
          </a:p>
        </p:txBody>
      </p:sp>
      <mc:AlternateContent xmlns:mc="http://schemas.openxmlformats.org/markup-compatibility/2006">
        <mc:Choice xmlns:a14="http://schemas.microsoft.com/office/drawing/2010/main" Requires="a14">
          <p:sp>
            <p:nvSpPr>
              <p:cNvPr id="114" name="Content Placeholder 2">
                <a:extLst>
                  <a:ext uri="{FF2B5EF4-FFF2-40B4-BE49-F238E27FC236}">
                    <a16:creationId xmlns:a16="http://schemas.microsoft.com/office/drawing/2014/main" id="{2474EC13-6A48-0E5E-1EE6-AD77C0720692}"/>
                  </a:ext>
                </a:extLst>
              </p:cNvPr>
              <p:cNvSpPr txBox="1">
                <a:spLocks/>
              </p:cNvSpPr>
              <p:nvPr/>
            </p:nvSpPr>
            <p:spPr>
              <a:xfrm>
                <a:off x="438807" y="3025687"/>
                <a:ext cx="5715778" cy="36052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B0F0"/>
                  </a:buClr>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00B0F0"/>
                  </a:buClr>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00B0F0"/>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00B0F0"/>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 xmlns:m="http://schemas.openxmlformats.org/officeDocument/2006/math">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𝜌</m:t>
                        </m:r>
                      </m:e>
                      <m:sub>
                        <m:r>
                          <a:rPr lang="en-US" i="1">
                            <a:solidFill>
                              <a:schemeClr val="accent1"/>
                            </a:solidFill>
                            <a:latin typeface="Cambria Math" panose="02040503050406030204" pitchFamily="18" charset="0"/>
                          </a:rPr>
                          <m:t>𝑡</m:t>
                        </m:r>
                      </m:sub>
                    </m:sSub>
                    <m:d>
                      <m:dPr>
                        <m:ctrlPr>
                          <a:rPr lang="en-US" i="1">
                            <a:solidFill>
                              <a:schemeClr val="accent1"/>
                            </a:solidFill>
                            <a:latin typeface="Cambria Math" panose="02040503050406030204" pitchFamily="18" charset="0"/>
                          </a:rPr>
                        </m:ctrlPr>
                      </m:dPr>
                      <m:e>
                        <m:r>
                          <a:rPr lang="en-US" i="1">
                            <a:solidFill>
                              <a:schemeClr val="accent1"/>
                            </a:solidFill>
                            <a:latin typeface="Cambria Math" panose="02040503050406030204" pitchFamily="18" charset="0"/>
                          </a:rPr>
                          <m:t>h</m:t>
                        </m:r>
                      </m:e>
                    </m:d>
                  </m:oMath>
                </a14:m>
                <a:r>
                  <a:rPr lang="en-001" dirty="0"/>
                  <a:t> is JUST the sum of the number of points per type </a:t>
                </a:r>
                <a14:m>
                  <m:oMath xmlns:m="http://schemas.openxmlformats.org/officeDocument/2006/math">
                    <m:r>
                      <a:rPr lang="en-US" i="1">
                        <a:solidFill>
                          <a:schemeClr val="accent1"/>
                        </a:solidFill>
                        <a:latin typeface="Cambria Math" panose="02040503050406030204" pitchFamily="18" charset="0"/>
                      </a:rPr>
                      <m:t>𝑡</m:t>
                    </m:r>
                  </m:oMath>
                </a14:m>
                <a:r>
                  <a:rPr lang="en-001" dirty="0"/>
                  <a:t> in cell </a:t>
                </a:r>
                <a14:m>
                  <m:oMath xmlns:m="http://schemas.openxmlformats.org/officeDocument/2006/math">
                    <m:r>
                      <a:rPr lang="en-US" i="1">
                        <a:solidFill>
                          <a:schemeClr val="accent1"/>
                        </a:solidFill>
                        <a:latin typeface="Cambria Math" panose="02040503050406030204" pitchFamily="18" charset="0"/>
                      </a:rPr>
                      <m:t>h</m:t>
                    </m:r>
                  </m:oMath>
                </a14:m>
                <a:r>
                  <a:rPr lang="en-001" dirty="0"/>
                  <a:t> (per interval of time, i.e. hour)</a:t>
                </a:r>
              </a:p>
              <a:p>
                <a:pPr marL="0" indent="0">
                  <a:buNone/>
                </a:pPr>
                <a:endParaRPr lang="en-001" dirty="0"/>
              </a:p>
              <a:p>
                <a:pPr marL="0" indent="0">
                  <a:buNone/>
                </a:pPr>
                <a:r>
                  <a:rPr lang="en-001" dirty="0"/>
                  <a:t>Each trajectory point is 30s apart</a:t>
                </a:r>
              </a:p>
              <a:p>
                <a:pPr marL="0" indent="0">
                  <a:buNone/>
                </a:pPr>
                <a:endParaRPr lang="en-001" i="1" dirty="0">
                  <a:solidFill>
                    <a:schemeClr val="accent2"/>
                  </a:solidFill>
                  <a:latin typeface="Cambria Math" panose="02040503050406030204" pitchFamily="18" charset="0"/>
                </a:endParaRPr>
              </a:p>
            </p:txBody>
          </p:sp>
        </mc:Choice>
        <mc:Fallback>
          <p:sp>
            <p:nvSpPr>
              <p:cNvPr id="114" name="Content Placeholder 2">
                <a:extLst>
                  <a:ext uri="{FF2B5EF4-FFF2-40B4-BE49-F238E27FC236}">
                    <a16:creationId xmlns:a16="http://schemas.microsoft.com/office/drawing/2014/main" id="{2474EC13-6A48-0E5E-1EE6-AD77C0720692}"/>
                  </a:ext>
                </a:extLst>
              </p:cNvPr>
              <p:cNvSpPr txBox="1">
                <a:spLocks noRot="1" noChangeAspect="1" noMove="1" noResize="1" noEditPoints="1" noAdjustHandles="1" noChangeArrowheads="1" noChangeShapeType="1" noTextEdit="1"/>
              </p:cNvSpPr>
              <p:nvPr/>
            </p:nvSpPr>
            <p:spPr>
              <a:xfrm>
                <a:off x="438807" y="3025687"/>
                <a:ext cx="5715778" cy="3605249"/>
              </a:xfrm>
              <a:prstGeom prst="rect">
                <a:avLst/>
              </a:prstGeom>
              <a:blipFill>
                <a:blip r:embed="rId93"/>
                <a:stretch>
                  <a:fillRect l="-2217" t="-3158"/>
                </a:stretch>
              </a:blipFill>
            </p:spPr>
            <p:txBody>
              <a:bodyPr/>
              <a:lstStyle/>
              <a:p>
                <a:r>
                  <a:rPr lang="en-001">
                    <a:noFill/>
                  </a:rPr>
                  <a:t> </a:t>
                </a:r>
              </a:p>
            </p:txBody>
          </p:sp>
        </mc:Fallback>
      </mc:AlternateContent>
      <p:grpSp>
        <p:nvGrpSpPr>
          <p:cNvPr id="130" name="Group 129">
            <a:extLst>
              <a:ext uri="{FF2B5EF4-FFF2-40B4-BE49-F238E27FC236}">
                <a16:creationId xmlns:a16="http://schemas.microsoft.com/office/drawing/2014/main" id="{7D3B849C-0DA4-0F6A-EBC1-8028343CAA4F}"/>
              </a:ext>
            </a:extLst>
          </p:cNvPr>
          <p:cNvGrpSpPr/>
          <p:nvPr/>
        </p:nvGrpSpPr>
        <p:grpSpPr>
          <a:xfrm>
            <a:off x="9715759" y="1820061"/>
            <a:ext cx="326160" cy="443520"/>
            <a:chOff x="9715759" y="1820061"/>
            <a:chExt cx="326160" cy="443520"/>
          </a:xfrm>
        </p:grpSpPr>
        <mc:AlternateContent xmlns:mc="http://schemas.openxmlformats.org/markup-compatibility/2006" xmlns:p14="http://schemas.microsoft.com/office/powerpoint/2010/main">
          <mc:Choice Requires="p14">
            <p:contentPart p14:bwMode="auto" r:id="rId94">
              <p14:nvContentPartPr>
                <p14:cNvPr id="118" name="Ink 117">
                  <a:extLst>
                    <a:ext uri="{FF2B5EF4-FFF2-40B4-BE49-F238E27FC236}">
                      <a16:creationId xmlns:a16="http://schemas.microsoft.com/office/drawing/2014/main" id="{DA22561B-C7A8-757D-BC77-8B98FAE9969F}"/>
                    </a:ext>
                  </a:extLst>
                </p14:cNvPr>
                <p14:cNvContentPartPr/>
                <p14:nvPr/>
              </p14:nvContentPartPr>
              <p14:xfrm>
                <a:off x="9715759" y="1820061"/>
                <a:ext cx="249480" cy="443520"/>
              </p14:xfrm>
            </p:contentPart>
          </mc:Choice>
          <mc:Fallback xmlns="">
            <p:pic>
              <p:nvPicPr>
                <p:cNvPr id="118" name="Ink 117">
                  <a:extLst>
                    <a:ext uri="{FF2B5EF4-FFF2-40B4-BE49-F238E27FC236}">
                      <a16:creationId xmlns:a16="http://schemas.microsoft.com/office/drawing/2014/main" id="{DA22561B-C7A8-757D-BC77-8B98FAE9969F}"/>
                    </a:ext>
                  </a:extLst>
                </p:cNvPr>
                <p:cNvPicPr/>
                <p:nvPr/>
              </p:nvPicPr>
              <p:blipFill>
                <a:blip r:embed="rId95"/>
                <a:stretch>
                  <a:fillRect/>
                </a:stretch>
              </p:blipFill>
              <p:spPr>
                <a:xfrm>
                  <a:off x="9706759" y="1811061"/>
                  <a:ext cx="267120" cy="4611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19" name="Ink 118">
                  <a:extLst>
                    <a:ext uri="{FF2B5EF4-FFF2-40B4-BE49-F238E27FC236}">
                      <a16:creationId xmlns:a16="http://schemas.microsoft.com/office/drawing/2014/main" id="{38F42716-8A8F-23C7-2F6C-40AA6EF42670}"/>
                    </a:ext>
                  </a:extLst>
                </p14:cNvPr>
                <p14:cNvContentPartPr/>
                <p14:nvPr/>
              </p14:nvContentPartPr>
              <p14:xfrm>
                <a:off x="9964879" y="1820061"/>
                <a:ext cx="77040" cy="196560"/>
              </p14:xfrm>
            </p:contentPart>
          </mc:Choice>
          <mc:Fallback xmlns="">
            <p:pic>
              <p:nvPicPr>
                <p:cNvPr id="119" name="Ink 118">
                  <a:extLst>
                    <a:ext uri="{FF2B5EF4-FFF2-40B4-BE49-F238E27FC236}">
                      <a16:creationId xmlns:a16="http://schemas.microsoft.com/office/drawing/2014/main" id="{38F42716-8A8F-23C7-2F6C-40AA6EF42670}"/>
                    </a:ext>
                  </a:extLst>
                </p:cNvPr>
                <p:cNvPicPr/>
                <p:nvPr/>
              </p:nvPicPr>
              <p:blipFill>
                <a:blip r:embed="rId97"/>
                <a:stretch>
                  <a:fillRect/>
                </a:stretch>
              </p:blipFill>
              <p:spPr>
                <a:xfrm>
                  <a:off x="9955879" y="1811061"/>
                  <a:ext cx="9468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28" name="Ink 127">
                  <a:extLst>
                    <a:ext uri="{FF2B5EF4-FFF2-40B4-BE49-F238E27FC236}">
                      <a16:creationId xmlns:a16="http://schemas.microsoft.com/office/drawing/2014/main" id="{3EB53E5A-FC6F-82AB-5F61-14C993A8AFCD}"/>
                    </a:ext>
                  </a:extLst>
                </p14:cNvPr>
                <p14:cNvContentPartPr/>
                <p14:nvPr/>
              </p14:nvContentPartPr>
              <p14:xfrm>
                <a:off x="9801079" y="1834101"/>
                <a:ext cx="176400" cy="108360"/>
              </p14:xfrm>
            </p:contentPart>
          </mc:Choice>
          <mc:Fallback xmlns="">
            <p:pic>
              <p:nvPicPr>
                <p:cNvPr id="128" name="Ink 127">
                  <a:extLst>
                    <a:ext uri="{FF2B5EF4-FFF2-40B4-BE49-F238E27FC236}">
                      <a16:creationId xmlns:a16="http://schemas.microsoft.com/office/drawing/2014/main" id="{3EB53E5A-FC6F-82AB-5F61-14C993A8AFCD}"/>
                    </a:ext>
                  </a:extLst>
                </p:cNvPr>
                <p:cNvPicPr/>
                <p:nvPr/>
              </p:nvPicPr>
              <p:blipFill>
                <a:blip r:embed="rId99"/>
                <a:stretch>
                  <a:fillRect/>
                </a:stretch>
              </p:blipFill>
              <p:spPr>
                <a:xfrm>
                  <a:off x="9792439" y="1825101"/>
                  <a:ext cx="194040" cy="126000"/>
                </a:xfrm>
                <a:prstGeom prst="rect">
                  <a:avLst/>
                </a:prstGeom>
              </p:spPr>
            </p:pic>
          </mc:Fallback>
        </mc:AlternateContent>
      </p:grpSp>
    </p:spTree>
    <p:extLst>
      <p:ext uri="{BB962C8B-B14F-4D97-AF65-F5344CB8AC3E}">
        <p14:creationId xmlns:p14="http://schemas.microsoft.com/office/powerpoint/2010/main" val="624024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5EF27-C1CA-A6BB-43B0-A2389005AD29}"/>
              </a:ext>
            </a:extLst>
          </p:cNvPr>
          <p:cNvSpPr>
            <a:spLocks noGrp="1"/>
          </p:cNvSpPr>
          <p:nvPr>
            <p:ph type="title"/>
          </p:nvPr>
        </p:nvSpPr>
        <p:spPr/>
        <p:txBody>
          <a:bodyPr/>
          <a:lstStyle/>
          <a:p>
            <a:r>
              <a:rPr lang="en-001" dirty="0"/>
              <a:t>Step 4.1, impact probability density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AB2EDE2-0E8B-2BCB-885C-D0A6C13F89FB}"/>
                  </a:ext>
                </a:extLst>
              </p:cNvPr>
              <p:cNvSpPr>
                <a:spLocks noGrp="1"/>
              </p:cNvSpPr>
              <p:nvPr>
                <p:ph idx="1"/>
              </p:nvPr>
            </p:nvSpPr>
            <p:spPr>
              <a:xfrm>
                <a:off x="194967" y="1155065"/>
                <a:ext cx="6884731" cy="4351338"/>
              </a:xfrm>
            </p:spPr>
            <p:txBody>
              <a:bodyPr/>
              <a:lstStyle/>
              <a:p>
                <a:r>
                  <a:rPr lang="en-US" dirty="0"/>
                  <a:t>A</a:t>
                </a:r>
                <a:r>
                  <a:rPr lang="en-001" dirty="0"/>
                  <a:t> debris </a:t>
                </a:r>
                <a14:m>
                  <m:oMath xmlns:m="http://schemas.openxmlformats.org/officeDocument/2006/math">
                    <m:r>
                      <a:rPr lang="en-US" i="1">
                        <a:latin typeface="Cambria Math" panose="02040503050406030204" pitchFamily="18" charset="0"/>
                      </a:rPr>
                      <m:t>𝑘</m:t>
                    </m:r>
                  </m:oMath>
                </a14:m>
                <a:r>
                  <a:rPr lang="en-001" dirty="0"/>
                  <a:t> in </a:t>
                </a:r>
                <a:r>
                  <a:rPr lang="en-001" b="1" dirty="0"/>
                  <a:t>uncontrolled</a:t>
                </a:r>
                <a:r>
                  <a:rPr lang="en-001" dirty="0"/>
                  <a:t> re-entry tends to fly </a:t>
                </a:r>
                <a:r>
                  <a:rPr lang="en-001" b="1" dirty="0"/>
                  <a:t>circular orbit</a:t>
                </a:r>
                <a:r>
                  <a:rPr lang="en-001" dirty="0"/>
                  <a:t> of inclination </a:t>
                </a:r>
                <a14:m>
                  <m:oMath xmlns:m="http://schemas.openxmlformats.org/officeDocument/2006/math">
                    <m:r>
                      <a:rPr lang="en-US" b="0" i="1" smtClean="0">
                        <a:latin typeface="Cambria Math" panose="02040503050406030204" pitchFamily="18" charset="0"/>
                      </a:rPr>
                      <m:t>𝑖</m:t>
                    </m:r>
                  </m:oMath>
                </a14:m>
                <a:endParaRPr lang="en-001" i="1" dirty="0"/>
              </a:p>
              <a:p>
                <a:r>
                  <a:rPr lang="en-US" dirty="0"/>
                  <a:t>uncertainties in atmospheric drag and the gravitational effects of the Equatorial bulge </a:t>
                </a:r>
                <a:r>
                  <a:rPr lang="en-US" dirty="0">
                    <a:sym typeface="Wingdings" pitchFamily="2" charset="2"/>
                  </a:rPr>
                  <a:t> </a:t>
                </a:r>
                <a14:m>
                  <m:oMath xmlns:m="http://schemas.openxmlformats.org/officeDocument/2006/math">
                    <m:r>
                      <a:rPr lang="en-US" sz="3200" i="1">
                        <a:solidFill>
                          <a:schemeClr val="accent2"/>
                        </a:solidFill>
                        <a:latin typeface="Cambria Math" panose="02040503050406030204" pitchFamily="18" charset="0"/>
                        <a:ea typeface="Cambria Math" panose="02040503050406030204" pitchFamily="18" charset="0"/>
                      </a:rPr>
                      <m:t>𝜎</m:t>
                    </m:r>
                    <m:r>
                      <a:rPr lang="en-US" sz="3200" i="1">
                        <a:solidFill>
                          <a:schemeClr val="accent2"/>
                        </a:solidFill>
                        <a:latin typeface="Cambria Math" panose="02040503050406030204" pitchFamily="18" charset="0"/>
                        <a:ea typeface="Cambria Math" panose="02040503050406030204" pitchFamily="18" charset="0"/>
                      </a:rPr>
                      <m:t>(</m:t>
                    </m:r>
                    <m:r>
                      <a:rPr lang="en-US" sz="3200" i="1">
                        <a:solidFill>
                          <a:schemeClr val="accent2"/>
                        </a:solidFill>
                        <a:latin typeface="Cambria Math" panose="02040503050406030204" pitchFamily="18" charset="0"/>
                        <a:ea typeface="Cambria Math" panose="02040503050406030204" pitchFamily="18" charset="0"/>
                      </a:rPr>
                      <m:t>𝜃</m:t>
                    </m:r>
                    <m:r>
                      <a:rPr lang="en-US" sz="3200" i="1" smtClean="0">
                        <a:solidFill>
                          <a:schemeClr val="accent2"/>
                        </a:solidFill>
                        <a:latin typeface="Cambria Math" panose="02040503050406030204" pitchFamily="18" charset="0"/>
                        <a:ea typeface="Cambria Math" panose="02040503050406030204" pitchFamily="18" charset="0"/>
                      </a:rPr>
                      <m:t>)</m:t>
                    </m:r>
                    <m:r>
                      <a:rPr lang="en-US" sz="3200" b="0" i="1" smtClean="0">
                        <a:solidFill>
                          <a:schemeClr val="accent2"/>
                        </a:solidFill>
                        <a:latin typeface="Cambria Math" panose="02040503050406030204" pitchFamily="18" charset="0"/>
                        <a:ea typeface="Cambria Math" panose="02040503050406030204" pitchFamily="18" charset="0"/>
                      </a:rPr>
                      <m:t>= </m:t>
                    </m:r>
                    <m:f>
                      <m:fPr>
                        <m:ctrlPr>
                          <a:rPr lang="en-US" sz="3200" b="0" i="1" smtClean="0">
                            <a:solidFill>
                              <a:schemeClr val="accent2"/>
                            </a:solidFill>
                            <a:latin typeface="Cambria Math" panose="02040503050406030204" pitchFamily="18" charset="0"/>
                            <a:ea typeface="Cambria Math" panose="02040503050406030204" pitchFamily="18" charset="0"/>
                          </a:rPr>
                        </m:ctrlPr>
                      </m:fPr>
                      <m:num>
                        <m:r>
                          <a:rPr lang="en-US" sz="3200" b="0" i="1" smtClean="0">
                            <a:solidFill>
                              <a:schemeClr val="accent2"/>
                            </a:solidFill>
                            <a:latin typeface="Cambria Math" panose="02040503050406030204" pitchFamily="18" charset="0"/>
                            <a:ea typeface="Cambria Math" panose="02040503050406030204" pitchFamily="18" charset="0"/>
                          </a:rPr>
                          <m:t>1</m:t>
                        </m:r>
                      </m:num>
                      <m:den>
                        <m:r>
                          <a:rPr lang="en-US" sz="3200" b="0" i="1" smtClean="0">
                            <a:solidFill>
                              <a:schemeClr val="accent2"/>
                            </a:solidFill>
                            <a:latin typeface="Cambria Math" panose="02040503050406030204" pitchFamily="18" charset="0"/>
                            <a:ea typeface="Cambria Math" panose="02040503050406030204" pitchFamily="18" charset="0"/>
                          </a:rPr>
                          <m:t>2</m:t>
                        </m:r>
                        <m:r>
                          <a:rPr lang="en-US" sz="3200" b="0" i="1" smtClean="0">
                            <a:solidFill>
                              <a:schemeClr val="accent2"/>
                            </a:solidFill>
                            <a:latin typeface="Cambria Math" panose="02040503050406030204" pitchFamily="18" charset="0"/>
                            <a:ea typeface="Cambria Math" panose="02040503050406030204" pitchFamily="18" charset="0"/>
                          </a:rPr>
                          <m:t>𝜋</m:t>
                        </m:r>
                      </m:den>
                    </m:f>
                    <m:r>
                      <a:rPr lang="en-US" sz="3200" b="0" i="1" smtClean="0">
                        <a:solidFill>
                          <a:schemeClr val="accent2"/>
                        </a:solidFill>
                        <a:latin typeface="Cambria Math" panose="02040503050406030204" pitchFamily="18" charset="0"/>
                        <a:ea typeface="Cambria Math" panose="02040503050406030204" pitchFamily="18" charset="0"/>
                      </a:rPr>
                      <m:t> </m:t>
                    </m:r>
                  </m:oMath>
                </a14:m>
                <a:br>
                  <a:rPr lang="en-US" dirty="0"/>
                </a:br>
                <a:r>
                  <a:rPr lang="en-US" b="1" dirty="0"/>
                  <a:t>complete uncertainty on longitude </a:t>
                </a:r>
                <a14:m>
                  <m:oMath xmlns:m="http://schemas.openxmlformats.org/officeDocument/2006/math">
                    <m:r>
                      <a:rPr lang="en-US" b="1" i="1" smtClean="0">
                        <a:solidFill>
                          <a:schemeClr val="tx1"/>
                        </a:solidFill>
                        <a:latin typeface="Cambria Math" panose="02040503050406030204" pitchFamily="18" charset="0"/>
                        <a:ea typeface="Cambria Math" panose="02040503050406030204" pitchFamily="18" charset="0"/>
                      </a:rPr>
                      <m:t>𝜽</m:t>
                    </m:r>
                  </m:oMath>
                </a14:m>
                <a:endParaRPr lang="en-US" b="1" dirty="0">
                  <a:solidFill>
                    <a:schemeClr val="tx1"/>
                  </a:solidFill>
                  <a:ea typeface="Cambria Math" panose="02040503050406030204" pitchFamily="18" charset="0"/>
                </a:endParaRPr>
              </a:p>
              <a:p>
                <a:r>
                  <a:rPr lang="en-US" dirty="0"/>
                  <a:t>Density distribution for </a:t>
                </a:r>
                <a:r>
                  <a:rPr lang="en-US" b="1" dirty="0"/>
                  <a:t>latitude</a:t>
                </a:r>
                <a:r>
                  <a:rPr lang="en-US" b="1" dirty="0">
                    <a:solidFill>
                      <a:schemeClr val="accent2"/>
                    </a:solidFill>
                    <a:ea typeface="Cambria Math" panose="02040503050406030204" pitchFamily="18" charset="0"/>
                  </a:rPr>
                  <a:t> </a:t>
                </a:r>
                <a14:m>
                  <m:oMath xmlns:m="http://schemas.openxmlformats.org/officeDocument/2006/math">
                    <m:r>
                      <a:rPr lang="en-US" b="1" i="1" smtClean="0">
                        <a:solidFill>
                          <a:schemeClr val="tx1"/>
                        </a:solidFill>
                        <a:latin typeface="Cambria Math" panose="02040503050406030204" pitchFamily="18" charset="0"/>
                        <a:ea typeface="Cambria Math" panose="02040503050406030204" pitchFamily="18" charset="0"/>
                      </a:rPr>
                      <m:t>𝝋</m:t>
                    </m:r>
                  </m:oMath>
                </a14:m>
                <a:r>
                  <a:rPr lang="en-US" dirty="0"/>
                  <a:t> only depends on </a:t>
                </a:r>
                <a:r>
                  <a:rPr lang="en-US" b="1" dirty="0">
                    <a:solidFill>
                      <a:schemeClr val="tx1"/>
                    </a:solidFill>
                  </a:rPr>
                  <a:t>orbit inclination </a:t>
                </a:r>
                <a14:m>
                  <m:oMath xmlns:m="http://schemas.openxmlformats.org/officeDocument/2006/math">
                    <m:r>
                      <a:rPr lang="en-US" b="1" i="1">
                        <a:solidFill>
                          <a:schemeClr val="tx1"/>
                        </a:solidFill>
                        <a:latin typeface="Cambria Math" panose="02040503050406030204" pitchFamily="18" charset="0"/>
                      </a:rPr>
                      <m:t>𝒊</m:t>
                    </m:r>
                  </m:oMath>
                </a14:m>
                <a:r>
                  <a:rPr lang="en-US" dirty="0"/>
                  <a:t>  </a:t>
                </a:r>
                <a:endParaRPr lang="en-US" b="1" dirty="0"/>
              </a:p>
              <a:p>
                <a:endParaRPr lang="en-001" b="1" dirty="0"/>
              </a:p>
            </p:txBody>
          </p:sp>
        </mc:Choice>
        <mc:Fallback>
          <p:sp>
            <p:nvSpPr>
              <p:cNvPr id="3" name="Content Placeholder 2">
                <a:extLst>
                  <a:ext uri="{FF2B5EF4-FFF2-40B4-BE49-F238E27FC236}">
                    <a16:creationId xmlns:a16="http://schemas.microsoft.com/office/drawing/2014/main" id="{3AB2EDE2-0E8B-2BCB-885C-D0A6C13F89FB}"/>
                  </a:ext>
                </a:extLst>
              </p:cNvPr>
              <p:cNvSpPr>
                <a:spLocks noGrp="1" noRot="1" noChangeAspect="1" noMove="1" noResize="1" noEditPoints="1" noAdjustHandles="1" noChangeArrowheads="1" noChangeShapeType="1" noTextEdit="1"/>
              </p:cNvSpPr>
              <p:nvPr>
                <p:ph idx="1"/>
              </p:nvPr>
            </p:nvSpPr>
            <p:spPr>
              <a:xfrm>
                <a:off x="194967" y="1155065"/>
                <a:ext cx="6884731" cy="4351338"/>
              </a:xfrm>
              <a:blipFill>
                <a:blip r:embed="rId3"/>
                <a:stretch>
                  <a:fillRect l="-1657" t="-2035" r="-1473"/>
                </a:stretch>
              </a:blipFill>
            </p:spPr>
            <p:txBody>
              <a:bodyPr/>
              <a:lstStyle/>
              <a:p>
                <a:r>
                  <a:rPr lang="en-001">
                    <a:noFill/>
                  </a:rPr>
                  <a:t> </a:t>
                </a:r>
              </a:p>
            </p:txBody>
          </p:sp>
        </mc:Fallback>
      </mc:AlternateContent>
      <p:pic>
        <p:nvPicPr>
          <p:cNvPr id="5" name="Picture 4" descr="graphical depiction of orbital elements of a satellite circling around Earth">
            <a:extLst>
              <a:ext uri="{FF2B5EF4-FFF2-40B4-BE49-F238E27FC236}">
                <a16:creationId xmlns:a16="http://schemas.microsoft.com/office/drawing/2014/main" id="{51E516A6-8CF0-4B47-C3E0-7F06BDA8F8E5}"/>
              </a:ext>
            </a:extLst>
          </p:cNvPr>
          <p:cNvPicPr>
            <a:picLocks noChangeAspect="1"/>
          </p:cNvPicPr>
          <p:nvPr/>
        </p:nvPicPr>
        <p:blipFill>
          <a:blip r:embed="rId4"/>
          <a:stretch>
            <a:fillRect/>
          </a:stretch>
        </p:blipFill>
        <p:spPr>
          <a:xfrm>
            <a:off x="6858000" y="1057085"/>
            <a:ext cx="5122005" cy="287008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25231CF-62E9-4FB7-85BF-A7203B6598AC}"/>
                  </a:ext>
                </a:extLst>
              </p:cNvPr>
              <p:cNvSpPr txBox="1"/>
              <p:nvPr/>
            </p:nvSpPr>
            <p:spPr>
              <a:xfrm>
                <a:off x="612692" y="5332010"/>
                <a:ext cx="4958080" cy="984885"/>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3200" i="1">
                              <a:solidFill>
                                <a:schemeClr val="accent2"/>
                              </a:solidFill>
                              <a:latin typeface="Cambria Math" panose="02040503050406030204" pitchFamily="18" charset="0"/>
                            </a:rPr>
                          </m:ctrlPr>
                        </m:sSubPr>
                        <m:e>
                          <m:r>
                            <a:rPr lang="en-US" sz="3200" i="1">
                              <a:solidFill>
                                <a:schemeClr val="accent2"/>
                              </a:solidFill>
                              <a:latin typeface="Cambria Math" panose="02040503050406030204" pitchFamily="18" charset="0"/>
                            </a:rPr>
                            <m:t>𝜎</m:t>
                          </m:r>
                        </m:e>
                        <m:sub>
                          <m:r>
                            <a:rPr lang="en-US" sz="3200" i="1">
                              <a:solidFill>
                                <a:schemeClr val="accent2"/>
                              </a:solidFill>
                              <a:latin typeface="Cambria Math" panose="02040503050406030204" pitchFamily="18" charset="0"/>
                            </a:rPr>
                            <m:t>𝑘</m:t>
                          </m:r>
                        </m:sub>
                      </m:sSub>
                      <m:d>
                        <m:dPr>
                          <m:ctrlPr>
                            <a:rPr lang="en-US" sz="3200" i="1">
                              <a:solidFill>
                                <a:schemeClr val="accent2"/>
                              </a:solidFill>
                              <a:latin typeface="Cambria Math" panose="02040503050406030204" pitchFamily="18" charset="0"/>
                            </a:rPr>
                          </m:ctrlPr>
                        </m:dPr>
                        <m:e>
                          <m:r>
                            <a:rPr lang="en-US" sz="3200" i="1">
                              <a:solidFill>
                                <a:schemeClr val="accent2"/>
                              </a:solidFill>
                              <a:latin typeface="Cambria Math" panose="02040503050406030204" pitchFamily="18" charset="0"/>
                            </a:rPr>
                            <m:t>h</m:t>
                          </m:r>
                        </m:e>
                      </m:d>
                      <m:r>
                        <a:rPr lang="en-US" sz="3200" i="1" smtClean="0">
                          <a:latin typeface="Cambria Math" panose="02040503050406030204" pitchFamily="18" charset="0"/>
                        </a:rPr>
                        <m:t>=</m:t>
                      </m:r>
                      <m:sSub>
                        <m:sSubPr>
                          <m:ctrlPr>
                            <a:rPr lang="en-US" sz="3200" i="1">
                              <a:solidFill>
                                <a:schemeClr val="accent2"/>
                              </a:solidFill>
                              <a:latin typeface="Cambria Math" panose="02040503050406030204" pitchFamily="18" charset="0"/>
                            </a:rPr>
                          </m:ctrlPr>
                        </m:sSubPr>
                        <m:e>
                          <m:r>
                            <a:rPr lang="en-US" sz="3200" i="1">
                              <a:solidFill>
                                <a:schemeClr val="accent2"/>
                              </a:solidFill>
                              <a:latin typeface="Cambria Math" panose="02040503050406030204" pitchFamily="18" charset="0"/>
                            </a:rPr>
                            <m:t>𝜎</m:t>
                          </m:r>
                        </m:e>
                        <m:sub>
                          <m:r>
                            <a:rPr lang="en-US" sz="3200" i="1">
                              <a:solidFill>
                                <a:schemeClr val="accent2"/>
                              </a:solidFill>
                              <a:latin typeface="Cambria Math" panose="02040503050406030204" pitchFamily="18" charset="0"/>
                            </a:rPr>
                            <m:t>𝑘</m:t>
                          </m:r>
                        </m:sub>
                      </m:sSub>
                      <m:d>
                        <m:dPr>
                          <m:ctrlPr>
                            <a:rPr lang="en-US" sz="3200" i="1">
                              <a:solidFill>
                                <a:schemeClr val="accent2"/>
                              </a:solidFill>
                              <a:latin typeface="Cambria Math" panose="02040503050406030204" pitchFamily="18" charset="0"/>
                            </a:rPr>
                          </m:ctrlPr>
                        </m:dPr>
                        <m:e>
                          <m:r>
                            <a:rPr lang="en-US" sz="3200" i="1">
                              <a:solidFill>
                                <a:schemeClr val="accent2"/>
                              </a:solidFill>
                              <a:latin typeface="Cambria Math" panose="02040503050406030204" pitchFamily="18" charset="0"/>
                            </a:rPr>
                            <m:t>h</m:t>
                          </m:r>
                          <m:r>
                            <a:rPr lang="en-US" sz="3200" b="0" i="1" smtClean="0">
                              <a:solidFill>
                                <a:schemeClr val="accent2"/>
                              </a:solidFill>
                              <a:latin typeface="Cambria Math" panose="02040503050406030204" pitchFamily="18" charset="0"/>
                            </a:rPr>
                            <m:t>,</m:t>
                          </m:r>
                          <m:r>
                            <a:rPr lang="en-US" sz="3200" b="0" i="1" smtClean="0">
                              <a:solidFill>
                                <a:schemeClr val="accent2"/>
                              </a:solidFill>
                              <a:latin typeface="Cambria Math" panose="02040503050406030204" pitchFamily="18" charset="0"/>
                            </a:rPr>
                            <m:t>𝑖</m:t>
                          </m:r>
                          <m:r>
                            <a:rPr lang="en-US" sz="3200" b="0" i="1" smtClean="0">
                              <a:solidFill>
                                <a:schemeClr val="accent2"/>
                              </a:solidFill>
                              <a:latin typeface="Cambria Math" panose="02040503050406030204" pitchFamily="18" charset="0"/>
                            </a:rPr>
                            <m:t>, </m:t>
                          </m:r>
                          <m:r>
                            <a:rPr lang="en-US" sz="3200" b="0" i="1" smtClean="0">
                              <a:solidFill>
                                <a:schemeClr val="accent2"/>
                              </a:solidFill>
                              <a:latin typeface="Cambria Math" panose="02040503050406030204" pitchFamily="18" charset="0"/>
                              <a:ea typeface="Cambria Math" panose="02040503050406030204" pitchFamily="18" charset="0"/>
                            </a:rPr>
                            <m:t>𝜃</m:t>
                          </m:r>
                          <m:r>
                            <a:rPr lang="en-US" sz="3200" b="0" i="1" smtClean="0">
                              <a:solidFill>
                                <a:schemeClr val="accent2"/>
                              </a:solidFill>
                              <a:latin typeface="Cambria Math" panose="02040503050406030204" pitchFamily="18" charset="0"/>
                              <a:ea typeface="Cambria Math" panose="02040503050406030204" pitchFamily="18" charset="0"/>
                            </a:rPr>
                            <m:t>, </m:t>
                          </m:r>
                          <m:r>
                            <a:rPr lang="en-US" sz="3200" b="0" i="1" smtClean="0">
                              <a:solidFill>
                                <a:schemeClr val="accent2"/>
                              </a:solidFill>
                              <a:latin typeface="Cambria Math" panose="02040503050406030204" pitchFamily="18" charset="0"/>
                              <a:ea typeface="Cambria Math" panose="02040503050406030204" pitchFamily="18" charset="0"/>
                            </a:rPr>
                            <m:t>𝜑</m:t>
                          </m:r>
                        </m:e>
                      </m:d>
                    </m:oMath>
                  </m:oMathPara>
                </a14:m>
                <a:endParaRPr lang="en-001" sz="3200" dirty="0"/>
              </a:p>
              <a:p>
                <a:r>
                  <a:rPr lang="en-001" sz="3200" dirty="0"/>
                  <a:t> </a:t>
                </a:r>
                <a14:m>
                  <m:oMath xmlns:m="http://schemas.openxmlformats.org/officeDocument/2006/math">
                    <m:r>
                      <a:rPr lang="en-US" sz="3200" b="0" i="0" smtClean="0">
                        <a:latin typeface="Cambria Math" panose="02040503050406030204" pitchFamily="18" charset="0"/>
                      </a:rPr>
                      <m:t>           </m:t>
                    </m:r>
                    <m:r>
                      <a:rPr lang="en-US" sz="3200" i="1">
                        <a:latin typeface="Cambria Math" panose="02040503050406030204" pitchFamily="18" charset="0"/>
                      </a:rPr>
                      <m:t>=</m:t>
                    </m:r>
                  </m:oMath>
                </a14:m>
                <a:r>
                  <a:rPr lang="en-001" sz="3200" dirty="0"/>
                  <a:t> </a:t>
                </a:r>
                <a14:m>
                  <m:oMath xmlns:m="http://schemas.openxmlformats.org/officeDocument/2006/math">
                    <m:sSub>
                      <m:sSubPr>
                        <m:ctrlPr>
                          <a:rPr lang="en-US" sz="3200" i="1">
                            <a:solidFill>
                              <a:schemeClr val="accent2"/>
                            </a:solidFill>
                            <a:latin typeface="Cambria Math" panose="02040503050406030204" pitchFamily="18" charset="0"/>
                          </a:rPr>
                        </m:ctrlPr>
                      </m:sSubPr>
                      <m:e>
                        <m:r>
                          <a:rPr lang="en-US" sz="3200" i="1">
                            <a:solidFill>
                              <a:schemeClr val="accent2"/>
                            </a:solidFill>
                            <a:latin typeface="Cambria Math" panose="02040503050406030204" pitchFamily="18" charset="0"/>
                          </a:rPr>
                          <m:t>𝜎</m:t>
                        </m:r>
                      </m:e>
                      <m:sub>
                        <m:r>
                          <a:rPr lang="en-US" sz="3200" i="1">
                            <a:solidFill>
                              <a:schemeClr val="accent2"/>
                            </a:solidFill>
                            <a:latin typeface="Cambria Math" panose="02040503050406030204" pitchFamily="18" charset="0"/>
                          </a:rPr>
                          <m:t>𝑘</m:t>
                        </m:r>
                      </m:sub>
                    </m:sSub>
                    <m:d>
                      <m:dPr>
                        <m:ctrlPr>
                          <a:rPr lang="en-US" sz="3200" i="1">
                            <a:solidFill>
                              <a:schemeClr val="accent2"/>
                            </a:solidFill>
                            <a:latin typeface="Cambria Math" panose="02040503050406030204" pitchFamily="18" charset="0"/>
                          </a:rPr>
                        </m:ctrlPr>
                      </m:dPr>
                      <m:e>
                        <m:r>
                          <a:rPr lang="en-US" sz="3200" i="1">
                            <a:solidFill>
                              <a:schemeClr val="accent2"/>
                            </a:solidFill>
                            <a:latin typeface="Cambria Math" panose="02040503050406030204" pitchFamily="18" charset="0"/>
                          </a:rPr>
                          <m:t>h</m:t>
                        </m:r>
                        <m:r>
                          <a:rPr lang="en-US" sz="3200" i="1">
                            <a:solidFill>
                              <a:schemeClr val="accent2"/>
                            </a:solidFill>
                            <a:latin typeface="Cambria Math" panose="02040503050406030204" pitchFamily="18" charset="0"/>
                          </a:rPr>
                          <m:t>,</m:t>
                        </m:r>
                        <m:r>
                          <a:rPr lang="en-US" sz="3200" i="1">
                            <a:solidFill>
                              <a:schemeClr val="accent2"/>
                            </a:solidFill>
                            <a:latin typeface="Cambria Math" panose="02040503050406030204" pitchFamily="18" charset="0"/>
                            <a:ea typeface="Cambria Math" panose="02040503050406030204" pitchFamily="18" charset="0"/>
                          </a:rPr>
                          <m:t>𝜃</m:t>
                        </m:r>
                      </m:e>
                    </m:d>
                    <m:r>
                      <a:rPr lang="en-US" sz="3200" i="1" smtClean="0">
                        <a:solidFill>
                          <a:schemeClr val="accent2"/>
                        </a:solidFill>
                        <a:latin typeface="Cambria Math" panose="02040503050406030204" pitchFamily="18" charset="0"/>
                        <a:ea typeface="Cambria Math" panose="02040503050406030204" pitchFamily="18" charset="0"/>
                      </a:rPr>
                      <m:t>∙</m:t>
                    </m:r>
                    <m:sSub>
                      <m:sSubPr>
                        <m:ctrlPr>
                          <a:rPr lang="en-US" sz="3200" i="1">
                            <a:solidFill>
                              <a:schemeClr val="accent2"/>
                            </a:solidFill>
                            <a:latin typeface="Cambria Math" panose="02040503050406030204" pitchFamily="18" charset="0"/>
                          </a:rPr>
                        </m:ctrlPr>
                      </m:sSubPr>
                      <m:e>
                        <m:r>
                          <a:rPr lang="en-US" sz="3200" i="1">
                            <a:solidFill>
                              <a:schemeClr val="accent2"/>
                            </a:solidFill>
                            <a:latin typeface="Cambria Math" panose="02040503050406030204" pitchFamily="18" charset="0"/>
                          </a:rPr>
                          <m:t>𝜎</m:t>
                        </m:r>
                      </m:e>
                      <m:sub>
                        <m:r>
                          <a:rPr lang="en-US" sz="3200" i="1">
                            <a:solidFill>
                              <a:schemeClr val="accent2"/>
                            </a:solidFill>
                            <a:latin typeface="Cambria Math" panose="02040503050406030204" pitchFamily="18" charset="0"/>
                          </a:rPr>
                          <m:t>𝑘</m:t>
                        </m:r>
                      </m:sub>
                    </m:sSub>
                    <m:d>
                      <m:dPr>
                        <m:ctrlPr>
                          <a:rPr lang="en-US" sz="3200" i="1">
                            <a:solidFill>
                              <a:schemeClr val="accent2"/>
                            </a:solidFill>
                            <a:latin typeface="Cambria Math" panose="02040503050406030204" pitchFamily="18" charset="0"/>
                          </a:rPr>
                        </m:ctrlPr>
                      </m:dPr>
                      <m:e>
                        <m:r>
                          <a:rPr lang="en-US" sz="3200" i="1">
                            <a:solidFill>
                              <a:schemeClr val="accent2"/>
                            </a:solidFill>
                            <a:latin typeface="Cambria Math" panose="02040503050406030204" pitchFamily="18" charset="0"/>
                          </a:rPr>
                          <m:t>h</m:t>
                        </m:r>
                        <m:r>
                          <a:rPr lang="en-US" sz="3200" i="1">
                            <a:solidFill>
                              <a:schemeClr val="accent2"/>
                            </a:solidFill>
                            <a:latin typeface="Cambria Math" panose="02040503050406030204" pitchFamily="18" charset="0"/>
                          </a:rPr>
                          <m:t>,</m:t>
                        </m:r>
                        <m:r>
                          <a:rPr lang="en-US" sz="3200" i="1">
                            <a:solidFill>
                              <a:schemeClr val="accent2"/>
                            </a:solidFill>
                            <a:latin typeface="Cambria Math" panose="02040503050406030204" pitchFamily="18" charset="0"/>
                          </a:rPr>
                          <m:t>𝑖</m:t>
                        </m:r>
                        <m:r>
                          <a:rPr lang="en-US" sz="3200" i="1">
                            <a:solidFill>
                              <a:schemeClr val="accent2"/>
                            </a:solidFill>
                            <a:latin typeface="Cambria Math" panose="02040503050406030204" pitchFamily="18" charset="0"/>
                            <a:ea typeface="Cambria Math" panose="02040503050406030204" pitchFamily="18" charset="0"/>
                          </a:rPr>
                          <m:t>, </m:t>
                        </m:r>
                        <m:r>
                          <a:rPr lang="en-US" sz="3200" i="1">
                            <a:solidFill>
                              <a:schemeClr val="accent2"/>
                            </a:solidFill>
                            <a:latin typeface="Cambria Math" panose="02040503050406030204" pitchFamily="18" charset="0"/>
                            <a:ea typeface="Cambria Math" panose="02040503050406030204" pitchFamily="18" charset="0"/>
                          </a:rPr>
                          <m:t>𝜑</m:t>
                        </m:r>
                      </m:e>
                    </m:d>
                  </m:oMath>
                </a14:m>
                <a:endParaRPr lang="en-001" sz="3200" dirty="0"/>
              </a:p>
            </p:txBody>
          </p:sp>
        </mc:Choice>
        <mc:Fallback xmlns="">
          <p:sp>
            <p:nvSpPr>
              <p:cNvPr id="6" name="TextBox 5">
                <a:extLst>
                  <a:ext uri="{FF2B5EF4-FFF2-40B4-BE49-F238E27FC236}">
                    <a16:creationId xmlns:a16="http://schemas.microsoft.com/office/drawing/2014/main" id="{825231CF-62E9-4FB7-85BF-A7203B6598AC}"/>
                  </a:ext>
                </a:extLst>
              </p:cNvPr>
              <p:cNvSpPr txBox="1">
                <a:spLocks noRot="1" noChangeAspect="1" noMove="1" noResize="1" noEditPoints="1" noAdjustHandles="1" noChangeArrowheads="1" noChangeShapeType="1" noTextEdit="1"/>
              </p:cNvSpPr>
              <p:nvPr/>
            </p:nvSpPr>
            <p:spPr>
              <a:xfrm>
                <a:off x="612692" y="5332010"/>
                <a:ext cx="4958080" cy="984885"/>
              </a:xfrm>
              <a:prstGeom prst="rect">
                <a:avLst/>
              </a:prstGeom>
              <a:blipFill>
                <a:blip r:embed="rId5"/>
                <a:stretch>
                  <a:fillRect l="-2302" b="-17949"/>
                </a:stretch>
              </a:blipFill>
            </p:spPr>
            <p:txBody>
              <a:bodyPr/>
              <a:lstStyle/>
              <a:p>
                <a:r>
                  <a:rPr lang="en-001">
                    <a:noFill/>
                  </a:rPr>
                  <a:t> </a:t>
                </a:r>
              </a:p>
            </p:txBody>
          </p:sp>
        </mc:Fallback>
      </mc:AlternateContent>
      <p:pic>
        <p:nvPicPr>
          <p:cNvPr id="8" name="Picture 7" descr="Impact probability density for a debris with inclination of 51.95 degrees with respect to latitude">
            <a:extLst>
              <a:ext uri="{FF2B5EF4-FFF2-40B4-BE49-F238E27FC236}">
                <a16:creationId xmlns:a16="http://schemas.microsoft.com/office/drawing/2014/main" id="{2461D8D0-1BC7-7A9E-5232-D5FFC49FF3D3}"/>
              </a:ext>
            </a:extLst>
          </p:cNvPr>
          <p:cNvPicPr>
            <a:picLocks noChangeAspect="1"/>
          </p:cNvPicPr>
          <p:nvPr/>
        </p:nvPicPr>
        <p:blipFill>
          <a:blip r:embed="rId6"/>
          <a:stretch>
            <a:fillRect/>
          </a:stretch>
        </p:blipFill>
        <p:spPr>
          <a:xfrm>
            <a:off x="7183732" y="3708400"/>
            <a:ext cx="4692239" cy="3219995"/>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7B8DA53-EFD8-8A6C-67CC-739851DAE78D}"/>
                  </a:ext>
                </a:extLst>
              </p:cNvPr>
              <p:cNvSpPr txBox="1"/>
              <p:nvPr/>
            </p:nvSpPr>
            <p:spPr>
              <a:xfrm>
                <a:off x="9160763" y="4921628"/>
                <a:ext cx="1597660" cy="52322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800" i="1" smtClean="0">
                              <a:solidFill>
                                <a:schemeClr val="accent2"/>
                              </a:solidFill>
                              <a:latin typeface="Cambria Math" panose="02040503050406030204" pitchFamily="18" charset="0"/>
                            </a:rPr>
                          </m:ctrlPr>
                        </m:sSubPr>
                        <m:e>
                          <m:r>
                            <a:rPr lang="en-US" sz="2800" i="1">
                              <a:solidFill>
                                <a:schemeClr val="accent2"/>
                              </a:solidFill>
                              <a:latin typeface="Cambria Math" panose="02040503050406030204" pitchFamily="18" charset="0"/>
                            </a:rPr>
                            <m:t>𝜎</m:t>
                          </m:r>
                        </m:e>
                        <m:sub>
                          <m:r>
                            <a:rPr lang="en-US" sz="2800" i="1">
                              <a:solidFill>
                                <a:schemeClr val="accent2"/>
                              </a:solidFill>
                              <a:latin typeface="Cambria Math" panose="02040503050406030204" pitchFamily="18" charset="0"/>
                            </a:rPr>
                            <m:t>𝑘</m:t>
                          </m:r>
                        </m:sub>
                      </m:sSub>
                      <m:d>
                        <m:dPr>
                          <m:ctrlPr>
                            <a:rPr lang="en-US" sz="2800" i="1">
                              <a:solidFill>
                                <a:schemeClr val="accent2"/>
                              </a:solidFill>
                              <a:latin typeface="Cambria Math" panose="02040503050406030204" pitchFamily="18" charset="0"/>
                            </a:rPr>
                          </m:ctrlPr>
                        </m:dPr>
                        <m:e>
                          <m:sSub>
                            <m:sSubPr>
                              <m:ctrlPr>
                                <a:rPr lang="en-US" sz="2800" i="1">
                                  <a:solidFill>
                                    <a:schemeClr val="accent2"/>
                                  </a:solidFill>
                                  <a:latin typeface="Cambria Math" panose="02040503050406030204" pitchFamily="18" charset="0"/>
                                </a:rPr>
                              </m:ctrlPr>
                            </m:sSubPr>
                            <m:e>
                              <m:r>
                                <a:rPr lang="en-US" sz="2800" b="0" i="1" smtClean="0">
                                  <a:solidFill>
                                    <a:schemeClr val="accent2"/>
                                  </a:solidFill>
                                  <a:latin typeface="Cambria Math" panose="02040503050406030204" pitchFamily="18" charset="0"/>
                                </a:rPr>
                                <m:t>𝑖</m:t>
                              </m:r>
                            </m:e>
                            <m:sub>
                              <m:r>
                                <a:rPr lang="en-US" sz="2800" i="1">
                                  <a:solidFill>
                                    <a:schemeClr val="accent2"/>
                                  </a:solidFill>
                                  <a:latin typeface="Cambria Math" panose="02040503050406030204" pitchFamily="18" charset="0"/>
                                </a:rPr>
                                <m:t>𝑘</m:t>
                              </m:r>
                            </m:sub>
                          </m:sSub>
                          <m:r>
                            <a:rPr lang="en-US" sz="2800" i="1">
                              <a:solidFill>
                                <a:schemeClr val="accent2"/>
                              </a:solidFill>
                              <a:latin typeface="Cambria Math" panose="02040503050406030204" pitchFamily="18" charset="0"/>
                              <a:ea typeface="Cambria Math" panose="02040503050406030204" pitchFamily="18" charset="0"/>
                            </a:rPr>
                            <m:t>, </m:t>
                          </m:r>
                          <m:r>
                            <a:rPr lang="en-US" sz="2800" i="1">
                              <a:solidFill>
                                <a:schemeClr val="accent2"/>
                              </a:solidFill>
                              <a:latin typeface="Cambria Math" panose="02040503050406030204" pitchFamily="18" charset="0"/>
                              <a:ea typeface="Cambria Math" panose="02040503050406030204" pitchFamily="18" charset="0"/>
                            </a:rPr>
                            <m:t>𝜑</m:t>
                          </m:r>
                        </m:e>
                      </m:d>
                    </m:oMath>
                  </m:oMathPara>
                </a14:m>
                <a:endParaRPr lang="en-001" sz="2800" dirty="0"/>
              </a:p>
            </p:txBody>
          </p:sp>
        </mc:Choice>
        <mc:Fallback xmlns="">
          <p:sp>
            <p:nvSpPr>
              <p:cNvPr id="10" name="TextBox 9">
                <a:extLst>
                  <a:ext uri="{FF2B5EF4-FFF2-40B4-BE49-F238E27FC236}">
                    <a16:creationId xmlns:a16="http://schemas.microsoft.com/office/drawing/2014/main" id="{27B8DA53-EFD8-8A6C-67CC-739851DAE78D}"/>
                  </a:ext>
                </a:extLst>
              </p:cNvPr>
              <p:cNvSpPr txBox="1">
                <a:spLocks noRot="1" noChangeAspect="1" noMove="1" noResize="1" noEditPoints="1" noAdjustHandles="1" noChangeArrowheads="1" noChangeShapeType="1" noTextEdit="1"/>
              </p:cNvSpPr>
              <p:nvPr/>
            </p:nvSpPr>
            <p:spPr>
              <a:xfrm>
                <a:off x="9160763" y="4921628"/>
                <a:ext cx="1597660" cy="523220"/>
              </a:xfrm>
              <a:prstGeom prst="rect">
                <a:avLst/>
              </a:prstGeom>
              <a:blipFill>
                <a:blip r:embed="rId7"/>
                <a:stretch>
                  <a:fillRect b="-9524"/>
                </a:stretch>
              </a:blipFill>
            </p:spPr>
            <p:txBody>
              <a:bodyPr/>
              <a:lstStyle/>
              <a:p>
                <a:r>
                  <a:rPr lang="en-001">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F0ED147-3A5B-4E42-D3D7-26A2E9706518}"/>
                  </a:ext>
                </a:extLst>
              </p:cNvPr>
              <p:cNvSpPr txBox="1"/>
              <p:nvPr/>
            </p:nvSpPr>
            <p:spPr>
              <a:xfrm>
                <a:off x="10162135" y="6374695"/>
                <a:ext cx="606448" cy="52322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𝜑</m:t>
                      </m:r>
                    </m:oMath>
                  </m:oMathPara>
                </a14:m>
                <a:endParaRPr lang="en-001" sz="2800" dirty="0">
                  <a:solidFill>
                    <a:schemeClr val="tx1"/>
                  </a:solidFill>
                </a:endParaRPr>
              </a:p>
            </p:txBody>
          </p:sp>
        </mc:Choice>
        <mc:Fallback xmlns="">
          <p:sp>
            <p:nvSpPr>
              <p:cNvPr id="12" name="TextBox 11">
                <a:extLst>
                  <a:ext uri="{FF2B5EF4-FFF2-40B4-BE49-F238E27FC236}">
                    <a16:creationId xmlns:a16="http://schemas.microsoft.com/office/drawing/2014/main" id="{5F0ED147-3A5B-4E42-D3D7-26A2E9706518}"/>
                  </a:ext>
                </a:extLst>
              </p:cNvPr>
              <p:cNvSpPr txBox="1">
                <a:spLocks noRot="1" noChangeAspect="1" noMove="1" noResize="1" noEditPoints="1" noAdjustHandles="1" noChangeArrowheads="1" noChangeShapeType="1" noTextEdit="1"/>
              </p:cNvSpPr>
              <p:nvPr/>
            </p:nvSpPr>
            <p:spPr>
              <a:xfrm>
                <a:off x="10162135" y="6374695"/>
                <a:ext cx="606448" cy="523220"/>
              </a:xfrm>
              <a:prstGeom prst="rect">
                <a:avLst/>
              </a:prstGeom>
              <a:blipFill>
                <a:blip r:embed="rId8"/>
                <a:stretch>
                  <a:fillRect l="-6250" b="-9524"/>
                </a:stretch>
              </a:blipFill>
            </p:spPr>
            <p:txBody>
              <a:bodyPr/>
              <a:lstStyle/>
              <a:p>
                <a:r>
                  <a:rPr lang="en-001">
                    <a:noFill/>
                  </a:rPr>
                  <a:t> </a:t>
                </a:r>
              </a:p>
            </p:txBody>
          </p:sp>
        </mc:Fallback>
      </mc:AlternateContent>
    </p:spTree>
    <p:extLst>
      <p:ext uri="{BB962C8B-B14F-4D97-AF65-F5344CB8AC3E}">
        <p14:creationId xmlns:p14="http://schemas.microsoft.com/office/powerpoint/2010/main" val="4293900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91A55-6849-5007-E731-BC85A7BC8607}"/>
              </a:ext>
            </a:extLst>
          </p:cNvPr>
          <p:cNvSpPr>
            <a:spLocks noGrp="1"/>
          </p:cNvSpPr>
          <p:nvPr>
            <p:ph type="title"/>
          </p:nvPr>
        </p:nvSpPr>
        <p:spPr/>
        <p:txBody>
          <a:bodyPr/>
          <a:lstStyle/>
          <a:p>
            <a:r>
              <a:rPr lang="en-001" dirty="0"/>
              <a:t>Step 4.2, impact probability density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F7B9DA-041E-8EDC-70EA-2EA4E13F00FA}"/>
                  </a:ext>
                </a:extLst>
              </p:cNvPr>
              <p:cNvSpPr>
                <a:spLocks noGrp="1"/>
              </p:cNvSpPr>
              <p:nvPr>
                <p:ph idx="1"/>
              </p:nvPr>
            </p:nvSpPr>
            <p:spPr>
              <a:xfrm>
                <a:off x="438807" y="1483360"/>
                <a:ext cx="6541113" cy="4693603"/>
              </a:xfrm>
            </p:spPr>
            <p:txBody>
              <a:bodyPr/>
              <a:lstStyle/>
              <a:p>
                <a:r>
                  <a:rPr lang="en-001" dirty="0"/>
                  <a:t>We learn from the past 25 years: combine all past debris densities by latitude </a:t>
                </a:r>
                <a14:m>
                  <m:oMath xmlns:m="http://schemas.openxmlformats.org/officeDocument/2006/math">
                    <m:r>
                      <a:rPr lang="en-US" sz="3200" i="1">
                        <a:latin typeface="Cambria Math" panose="02040503050406030204" pitchFamily="18" charset="0"/>
                        <a:ea typeface="Cambria Math" panose="02040503050406030204" pitchFamily="18" charset="0"/>
                      </a:rPr>
                      <m:t>𝜑</m:t>
                    </m:r>
                  </m:oMath>
                </a14:m>
                <a:r>
                  <a:rPr lang="en-001" dirty="0"/>
                  <a:t> </a:t>
                </a:r>
              </a:p>
            </p:txBody>
          </p:sp>
        </mc:Choice>
        <mc:Fallback xmlns="">
          <p:sp>
            <p:nvSpPr>
              <p:cNvPr id="3" name="Content Placeholder 2">
                <a:extLst>
                  <a:ext uri="{FF2B5EF4-FFF2-40B4-BE49-F238E27FC236}">
                    <a16:creationId xmlns:a16="http://schemas.microsoft.com/office/drawing/2014/main" id="{A6F7B9DA-041E-8EDC-70EA-2EA4E13F00FA}"/>
                  </a:ext>
                </a:extLst>
              </p:cNvPr>
              <p:cNvSpPr>
                <a:spLocks noGrp="1" noRot="1" noChangeAspect="1" noMove="1" noResize="1" noEditPoints="1" noAdjustHandles="1" noChangeArrowheads="1" noChangeShapeType="1" noTextEdit="1"/>
              </p:cNvSpPr>
              <p:nvPr>
                <p:ph idx="1"/>
              </p:nvPr>
            </p:nvSpPr>
            <p:spPr>
              <a:xfrm>
                <a:off x="438807" y="1483360"/>
                <a:ext cx="6541113" cy="4693603"/>
              </a:xfrm>
              <a:blipFill>
                <a:blip r:embed="rId3"/>
                <a:stretch>
                  <a:fillRect l="-1744" t="-2156"/>
                </a:stretch>
              </a:blipFill>
            </p:spPr>
            <p:txBody>
              <a:bodyPr/>
              <a:lstStyle/>
              <a:p>
                <a:r>
                  <a:rPr lang="en-001">
                    <a:noFill/>
                  </a:rPr>
                  <a:t> </a:t>
                </a:r>
              </a:p>
            </p:txBody>
          </p:sp>
        </mc:Fallback>
      </mc:AlternateContent>
      <p:pic>
        <p:nvPicPr>
          <p:cNvPr id="4" name="Picture 3" descr="A grid of white lines&#10;&#10;AI-generated content may be incorrect.">
            <a:extLst>
              <a:ext uri="{FF2B5EF4-FFF2-40B4-BE49-F238E27FC236}">
                <a16:creationId xmlns:a16="http://schemas.microsoft.com/office/drawing/2014/main" id="{544D0B26-697C-18E1-1240-F633333D82A6}"/>
              </a:ext>
            </a:extLst>
          </p:cNvPr>
          <p:cNvPicPr>
            <a:picLocks noChangeAspect="1"/>
          </p:cNvPicPr>
          <p:nvPr/>
        </p:nvPicPr>
        <p:blipFill>
          <a:blip r:embed="rId4"/>
          <a:stretch>
            <a:fillRect/>
          </a:stretch>
        </p:blipFill>
        <p:spPr>
          <a:xfrm>
            <a:off x="1166088" y="2603500"/>
            <a:ext cx="4692239" cy="3219995"/>
          </a:xfrm>
          <a:prstGeom prst="rect">
            <a:avLst/>
          </a:prstGeom>
        </p:spPr>
      </p:pic>
      <p:pic>
        <p:nvPicPr>
          <p:cNvPr id="5" name="Picture 4" descr="A grid of white lines&#10;&#10;AI-generated content may be incorrect.">
            <a:extLst>
              <a:ext uri="{FF2B5EF4-FFF2-40B4-BE49-F238E27FC236}">
                <a16:creationId xmlns:a16="http://schemas.microsoft.com/office/drawing/2014/main" id="{657BC3E3-BB7F-1B7F-AE7B-0FD107B456F3}"/>
              </a:ext>
            </a:extLst>
          </p:cNvPr>
          <p:cNvPicPr>
            <a:picLocks noChangeAspect="1"/>
          </p:cNvPicPr>
          <p:nvPr/>
        </p:nvPicPr>
        <p:blipFill>
          <a:blip r:embed="rId4"/>
          <a:stretch>
            <a:fillRect/>
          </a:stretch>
        </p:blipFill>
        <p:spPr>
          <a:xfrm>
            <a:off x="698956" y="3037053"/>
            <a:ext cx="4692239" cy="3219995"/>
          </a:xfrm>
          <a:prstGeom prst="rect">
            <a:avLst/>
          </a:prstGeom>
        </p:spPr>
      </p:pic>
      <p:pic>
        <p:nvPicPr>
          <p:cNvPr id="6" name="Picture 5" descr="A grid of white lines&#10;&#10;AI-generated content may be incorrect.">
            <a:extLst>
              <a:ext uri="{FF2B5EF4-FFF2-40B4-BE49-F238E27FC236}">
                <a16:creationId xmlns:a16="http://schemas.microsoft.com/office/drawing/2014/main" id="{4DC1A8B5-AE17-07D7-7548-741427D1C870}"/>
              </a:ext>
            </a:extLst>
          </p:cNvPr>
          <p:cNvPicPr>
            <a:picLocks noChangeAspect="1"/>
          </p:cNvPicPr>
          <p:nvPr/>
        </p:nvPicPr>
        <p:blipFill>
          <a:blip r:embed="rId4"/>
          <a:stretch>
            <a:fillRect/>
          </a:stretch>
        </p:blipFill>
        <p:spPr>
          <a:xfrm>
            <a:off x="-5693" y="3521952"/>
            <a:ext cx="4692239" cy="3219995"/>
          </a:xfrm>
          <a:prstGeom prst="rect">
            <a:avLst/>
          </a:prstGeom>
        </p:spPr>
      </p:pic>
      <p:pic>
        <p:nvPicPr>
          <p:cNvPr id="8" name="Picture 7" descr="A grid of white lines&#10;&#10;AI-generated content may be incorrect.">
            <a:extLst>
              <a:ext uri="{FF2B5EF4-FFF2-40B4-BE49-F238E27FC236}">
                <a16:creationId xmlns:a16="http://schemas.microsoft.com/office/drawing/2014/main" id="{B48265CF-6494-040D-6279-9E247D33B746}"/>
              </a:ext>
            </a:extLst>
          </p:cNvPr>
          <p:cNvPicPr>
            <a:picLocks noChangeAspect="1"/>
          </p:cNvPicPr>
          <p:nvPr/>
        </p:nvPicPr>
        <p:blipFill>
          <a:blip r:embed="rId5"/>
          <a:stretch>
            <a:fillRect/>
          </a:stretch>
        </p:blipFill>
        <p:spPr>
          <a:xfrm>
            <a:off x="6800807" y="3577111"/>
            <a:ext cx="4780975" cy="3280889"/>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3DE860E-0BC9-B85B-9BF8-5BFEE6E79600}"/>
                  </a:ext>
                </a:extLst>
              </p:cNvPr>
              <p:cNvSpPr txBox="1"/>
              <p:nvPr/>
            </p:nvSpPr>
            <p:spPr>
              <a:xfrm>
                <a:off x="5475406" y="3774678"/>
                <a:ext cx="1504514" cy="615553"/>
              </a:xfrm>
              <a:prstGeom prst="rect">
                <a:avLst/>
              </a:prstGeom>
              <a:noFill/>
            </p:spPr>
            <p:txBody>
              <a:bodyPr wrap="square" lIns="0" tIns="0" rIns="0" bIns="0" rtlCol="0">
                <a:spAutoFit/>
              </a:bodyPr>
              <a:lstStyle/>
              <a:p>
                <a:r>
                  <a:rPr lang="en-US" sz="4000" dirty="0">
                    <a:ea typeface="Cambria Math" panose="02040503050406030204" pitchFamily="18" charset="0"/>
                    <a:sym typeface="Wingdings" pitchFamily="2" charset="2"/>
                  </a:rPr>
                  <a:t></a:t>
                </a:r>
                <a14:m>
                  <m:oMath xmlns:m="http://schemas.openxmlformats.org/officeDocument/2006/math">
                    <m:r>
                      <m:rPr>
                        <m:sty m:val="p"/>
                      </m:rPr>
                      <a:rPr lang="el-GR" sz="4000" i="1" smtClean="0">
                        <a:latin typeface="Cambria Math" panose="02040503050406030204" pitchFamily="18" charset="0"/>
                        <a:ea typeface="Cambria Math" panose="02040503050406030204" pitchFamily="18" charset="0"/>
                      </a:rPr>
                      <m:t>Σ</m:t>
                    </m:r>
                  </m:oMath>
                </a14:m>
                <a:r>
                  <a:rPr lang="en-US" sz="4000" dirty="0">
                    <a:ea typeface="Cambria Math" panose="02040503050406030204" pitchFamily="18" charset="0"/>
                    <a:sym typeface="Wingdings" pitchFamily="2" charset="2"/>
                  </a:rPr>
                  <a:t> </a:t>
                </a:r>
                <a:endParaRPr lang="en-001" sz="4000" dirty="0"/>
              </a:p>
            </p:txBody>
          </p:sp>
        </mc:Choice>
        <mc:Fallback xmlns="">
          <p:sp>
            <p:nvSpPr>
              <p:cNvPr id="9" name="TextBox 8">
                <a:extLst>
                  <a:ext uri="{FF2B5EF4-FFF2-40B4-BE49-F238E27FC236}">
                    <a16:creationId xmlns:a16="http://schemas.microsoft.com/office/drawing/2014/main" id="{C3DE860E-0BC9-B85B-9BF8-5BFEE6E79600}"/>
                  </a:ext>
                </a:extLst>
              </p:cNvPr>
              <p:cNvSpPr txBox="1">
                <a:spLocks noRot="1" noChangeAspect="1" noMove="1" noResize="1" noEditPoints="1" noAdjustHandles="1" noChangeArrowheads="1" noChangeShapeType="1" noTextEdit="1"/>
              </p:cNvSpPr>
              <p:nvPr/>
            </p:nvSpPr>
            <p:spPr>
              <a:xfrm>
                <a:off x="5475406" y="3774678"/>
                <a:ext cx="1504514" cy="615553"/>
              </a:xfrm>
              <a:prstGeom prst="rect">
                <a:avLst/>
              </a:prstGeom>
              <a:blipFill>
                <a:blip r:embed="rId6"/>
                <a:stretch>
                  <a:fillRect l="-20168" t="-26531" r="-12605" b="-46939"/>
                </a:stretch>
              </a:blipFill>
            </p:spPr>
            <p:txBody>
              <a:bodyPr/>
              <a:lstStyle/>
              <a:p>
                <a:r>
                  <a:rPr lang="en-001">
                    <a:noFill/>
                  </a:rPr>
                  <a:t> </a:t>
                </a:r>
              </a:p>
            </p:txBody>
          </p:sp>
        </mc:Fallback>
      </mc:AlternateContent>
      <p:sp>
        <p:nvSpPr>
          <p:cNvPr id="12" name="TextBox 11">
            <a:extLst>
              <a:ext uri="{FF2B5EF4-FFF2-40B4-BE49-F238E27FC236}">
                <a16:creationId xmlns:a16="http://schemas.microsoft.com/office/drawing/2014/main" id="{806DE1D7-549C-DF8C-25C3-1412550BA56F}"/>
              </a:ext>
            </a:extLst>
          </p:cNvPr>
          <p:cNvSpPr txBox="1"/>
          <p:nvPr/>
        </p:nvSpPr>
        <p:spPr>
          <a:xfrm>
            <a:off x="5940483" y="918376"/>
            <a:ext cx="2005197" cy="830997"/>
          </a:xfrm>
          <a:prstGeom prst="rect">
            <a:avLst/>
          </a:prstGeom>
          <a:noFill/>
        </p:spPr>
        <p:txBody>
          <a:bodyPr wrap="square">
            <a:spAutoFit/>
          </a:bodyPr>
          <a:lstStyle/>
          <a:p>
            <a:pPr>
              <a:buNone/>
            </a:pPr>
            <a:r>
              <a:rPr lang="en-US" sz="2400" dirty="0">
                <a:solidFill>
                  <a:srgbClr val="000000"/>
                </a:solidFill>
                <a:effectLst/>
                <a:latin typeface="Helvetica" pitchFamily="2" charset="0"/>
              </a:rPr>
              <a:t>1968 debris </a:t>
            </a:r>
            <a:br>
              <a:rPr lang="en-US" sz="2400" dirty="0">
                <a:solidFill>
                  <a:srgbClr val="000000"/>
                </a:solidFill>
                <a:effectLst/>
                <a:latin typeface="Helvetica" pitchFamily="2" charset="0"/>
              </a:rPr>
            </a:br>
            <a:r>
              <a:rPr lang="en-US" sz="2400" dirty="0">
                <a:solidFill>
                  <a:srgbClr val="000000"/>
                </a:solidFill>
                <a:effectLst/>
                <a:latin typeface="Helvetica" pitchFamily="2" charset="0"/>
              </a:rPr>
              <a:t>re-entries</a:t>
            </a:r>
          </a:p>
        </p:txBody>
      </p:sp>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C1E96048-1D51-16D4-B02E-A3FC7FCE88A9}"/>
                  </a:ext>
                </a:extLst>
              </p14:cNvPr>
              <p14:cNvContentPartPr/>
              <p14:nvPr/>
            </p14:nvContentPartPr>
            <p14:xfrm>
              <a:off x="4875479" y="1112780"/>
              <a:ext cx="1042443" cy="380900"/>
            </p14:xfrm>
          </p:contentPart>
        </mc:Choice>
        <mc:Fallback xmlns="">
          <p:pic>
            <p:nvPicPr>
              <p:cNvPr id="17" name="Ink 16">
                <a:extLst>
                  <a:ext uri="{FF2B5EF4-FFF2-40B4-BE49-F238E27FC236}">
                    <a16:creationId xmlns:a16="http://schemas.microsoft.com/office/drawing/2014/main" id="{C1E96048-1D51-16D4-B02E-A3FC7FCE88A9}"/>
                  </a:ext>
                </a:extLst>
              </p:cNvPr>
              <p:cNvPicPr/>
              <p:nvPr/>
            </p:nvPicPr>
            <p:blipFill>
              <a:blip r:embed="rId8"/>
              <a:stretch>
                <a:fillRect/>
              </a:stretch>
            </p:blipFill>
            <p:spPr>
              <a:xfrm>
                <a:off x="4866480" y="1103771"/>
                <a:ext cx="1060081" cy="398558"/>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id="{C5D0CC5E-C5C4-A36C-A180-48C40E638D2E}"/>
                  </a:ext>
                </a:extLst>
              </p14:cNvPr>
              <p14:cNvContentPartPr/>
              <p14:nvPr/>
            </p14:nvContentPartPr>
            <p14:xfrm>
              <a:off x="4847400" y="1285600"/>
              <a:ext cx="31680" cy="215280"/>
            </p14:xfrm>
          </p:contentPart>
        </mc:Choice>
        <mc:Fallback xmlns="">
          <p:pic>
            <p:nvPicPr>
              <p:cNvPr id="18" name="Ink 17">
                <a:extLst>
                  <a:ext uri="{FF2B5EF4-FFF2-40B4-BE49-F238E27FC236}">
                    <a16:creationId xmlns:a16="http://schemas.microsoft.com/office/drawing/2014/main" id="{C5D0CC5E-C5C4-A36C-A180-48C40E638D2E}"/>
                  </a:ext>
                </a:extLst>
              </p:cNvPr>
              <p:cNvPicPr/>
              <p:nvPr/>
            </p:nvPicPr>
            <p:blipFill>
              <a:blip r:embed="rId10"/>
              <a:stretch>
                <a:fillRect/>
              </a:stretch>
            </p:blipFill>
            <p:spPr>
              <a:xfrm>
                <a:off x="4838760" y="1276960"/>
                <a:ext cx="493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BE9770DB-CD0C-F9EE-0421-0567AE267C0F}"/>
                  </a:ext>
                </a:extLst>
              </p14:cNvPr>
              <p14:cNvContentPartPr/>
              <p14:nvPr/>
            </p14:nvContentPartPr>
            <p14:xfrm>
              <a:off x="4885200" y="1393240"/>
              <a:ext cx="177120" cy="93600"/>
            </p14:xfrm>
          </p:contentPart>
        </mc:Choice>
        <mc:Fallback xmlns="">
          <p:pic>
            <p:nvPicPr>
              <p:cNvPr id="20" name="Ink 19">
                <a:extLst>
                  <a:ext uri="{FF2B5EF4-FFF2-40B4-BE49-F238E27FC236}">
                    <a16:creationId xmlns:a16="http://schemas.microsoft.com/office/drawing/2014/main" id="{BE9770DB-CD0C-F9EE-0421-0567AE267C0F}"/>
                  </a:ext>
                </a:extLst>
              </p:cNvPr>
              <p:cNvPicPr/>
              <p:nvPr/>
            </p:nvPicPr>
            <p:blipFill>
              <a:blip r:embed="rId12"/>
              <a:stretch>
                <a:fillRect/>
              </a:stretch>
            </p:blipFill>
            <p:spPr>
              <a:xfrm>
                <a:off x="4876560" y="1384600"/>
                <a:ext cx="194760" cy="111240"/>
              </a:xfrm>
              <a:prstGeom prst="rect">
                <a:avLst/>
              </a:prstGeom>
            </p:spPr>
          </p:pic>
        </mc:Fallback>
      </mc:AlternateContent>
      <p:pic>
        <p:nvPicPr>
          <p:cNvPr id="22" name="Picture 21" descr="A map of the world&#10;&#10;AI-generated content may be incorrect.">
            <a:extLst>
              <a:ext uri="{FF2B5EF4-FFF2-40B4-BE49-F238E27FC236}">
                <a16:creationId xmlns:a16="http://schemas.microsoft.com/office/drawing/2014/main" id="{0B1FA30D-DFF8-33CF-321D-560362C14B44}"/>
              </a:ext>
            </a:extLst>
          </p:cNvPr>
          <p:cNvPicPr>
            <a:picLocks noChangeAspect="1"/>
          </p:cNvPicPr>
          <p:nvPr/>
        </p:nvPicPr>
        <p:blipFill>
          <a:blip r:embed="rId13"/>
          <a:srcRect l="14426" r="1045"/>
          <a:stretch>
            <a:fillRect/>
          </a:stretch>
        </p:blipFill>
        <p:spPr>
          <a:xfrm>
            <a:off x="7505455" y="1001637"/>
            <a:ext cx="4686545" cy="2885123"/>
          </a:xfrm>
          <a:prstGeom prst="rect">
            <a:avLst/>
          </a:prstGeom>
        </p:spPr>
      </p:pic>
    </p:spTree>
    <p:extLst>
      <p:ext uri="{BB962C8B-B14F-4D97-AF65-F5344CB8AC3E}">
        <p14:creationId xmlns:p14="http://schemas.microsoft.com/office/powerpoint/2010/main" val="38447475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325B7-1D6D-27DF-0327-BF9AB5D02613}"/>
              </a:ext>
            </a:extLst>
          </p:cNvPr>
          <p:cNvSpPr>
            <a:spLocks noGrp="1"/>
          </p:cNvSpPr>
          <p:nvPr>
            <p:ph type="title"/>
          </p:nvPr>
        </p:nvSpPr>
        <p:spPr/>
        <p:txBody>
          <a:bodyPr/>
          <a:lstStyle/>
          <a:p>
            <a:r>
              <a:rPr lang="en-001" dirty="0"/>
              <a:t>All combined, 2024-07-05 hourly</a:t>
            </a:r>
          </a:p>
        </p:txBody>
      </p:sp>
      <p:pic>
        <p:nvPicPr>
          <p:cNvPr id="5" name="Content Placeholder 4" descr="A map of Europe divided in hexagonal cells (Uber H3 grid) showing the average hourly collision expectation per cell">
            <a:extLst>
              <a:ext uri="{FF2B5EF4-FFF2-40B4-BE49-F238E27FC236}">
                <a16:creationId xmlns:a16="http://schemas.microsoft.com/office/drawing/2014/main" id="{DCED76C5-52BD-8FB0-E580-73E6B74E76B8}"/>
              </a:ext>
            </a:extLst>
          </p:cNvPr>
          <p:cNvPicPr>
            <a:picLocks noGrp="1" noChangeAspect="1"/>
          </p:cNvPicPr>
          <p:nvPr>
            <p:ph idx="1"/>
          </p:nvPr>
        </p:nvPicPr>
        <p:blipFill>
          <a:blip r:embed="rId3"/>
          <a:stretch>
            <a:fillRect/>
          </a:stretch>
        </p:blipFill>
        <p:spPr>
          <a:xfrm>
            <a:off x="121921" y="954679"/>
            <a:ext cx="10703342" cy="5569726"/>
          </a:xfrm>
        </p:spPr>
      </p:pic>
      <p:sp>
        <p:nvSpPr>
          <p:cNvPr id="6" name="TextBox 5">
            <a:extLst>
              <a:ext uri="{FF2B5EF4-FFF2-40B4-BE49-F238E27FC236}">
                <a16:creationId xmlns:a16="http://schemas.microsoft.com/office/drawing/2014/main" id="{3F824B96-2C41-9D60-9073-F26F32225A90}"/>
              </a:ext>
            </a:extLst>
          </p:cNvPr>
          <p:cNvSpPr txBox="1"/>
          <p:nvPr/>
        </p:nvSpPr>
        <p:spPr>
          <a:xfrm>
            <a:off x="7734256" y="5903321"/>
            <a:ext cx="2686313" cy="954107"/>
          </a:xfrm>
          <a:prstGeom prst="rect">
            <a:avLst/>
          </a:prstGeom>
          <a:noFill/>
        </p:spPr>
        <p:txBody>
          <a:bodyPr wrap="none" rtlCol="0">
            <a:spAutoFit/>
          </a:bodyPr>
          <a:lstStyle/>
          <a:p>
            <a:pPr algn="ctr"/>
            <a:r>
              <a:rPr lang="en-US" sz="2800" dirty="0"/>
              <a:t>N</a:t>
            </a:r>
            <a:r>
              <a:rPr lang="en-001" sz="2800" dirty="0"/>
              <a:t>o-fly (war) zone</a:t>
            </a:r>
            <a:br>
              <a:rPr lang="en-001" sz="2800" dirty="0"/>
            </a:br>
            <a:r>
              <a:rPr lang="en-001" sz="2800" dirty="0"/>
              <a:t>Libya</a:t>
            </a:r>
          </a:p>
        </p:txBody>
      </p:sp>
      <p:sp>
        <p:nvSpPr>
          <p:cNvPr id="7" name="TextBox 6">
            <a:extLst>
              <a:ext uri="{FF2B5EF4-FFF2-40B4-BE49-F238E27FC236}">
                <a16:creationId xmlns:a16="http://schemas.microsoft.com/office/drawing/2014/main" id="{31667077-E7C0-C044-B795-57E299E3F8F1}"/>
              </a:ext>
            </a:extLst>
          </p:cNvPr>
          <p:cNvSpPr txBox="1"/>
          <p:nvPr/>
        </p:nvSpPr>
        <p:spPr>
          <a:xfrm>
            <a:off x="7471001" y="2503887"/>
            <a:ext cx="2420343" cy="892552"/>
          </a:xfrm>
          <a:prstGeom prst="rect">
            <a:avLst/>
          </a:prstGeom>
          <a:noFill/>
        </p:spPr>
        <p:txBody>
          <a:bodyPr wrap="none" rtlCol="0">
            <a:spAutoFit/>
          </a:bodyPr>
          <a:lstStyle/>
          <a:p>
            <a:pPr algn="ctr"/>
            <a:r>
              <a:rPr lang="en-US" sz="2400" dirty="0"/>
              <a:t>N</a:t>
            </a:r>
            <a:r>
              <a:rPr lang="en-001" sz="2800" dirty="0"/>
              <a:t>o-fly</a:t>
            </a:r>
            <a:r>
              <a:rPr lang="en-001" sz="2400" dirty="0"/>
              <a:t> (war) zone</a:t>
            </a:r>
            <a:br>
              <a:rPr lang="en-001" sz="2400" dirty="0"/>
            </a:br>
            <a:r>
              <a:rPr lang="en-001" sz="2400" dirty="0"/>
              <a:t>Ukraine</a:t>
            </a:r>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55B07D3E-A7AC-22A5-E416-4CA291DE1917}"/>
                  </a:ext>
                </a:extLst>
              </p14:cNvPr>
              <p14:cNvContentPartPr/>
              <p14:nvPr/>
            </p14:nvContentPartPr>
            <p14:xfrm>
              <a:off x="6650400" y="5523520"/>
              <a:ext cx="1552320" cy="827640"/>
            </p14:xfrm>
          </p:contentPart>
        </mc:Choice>
        <mc:Fallback xmlns="">
          <p:pic>
            <p:nvPicPr>
              <p:cNvPr id="8" name="Ink 7">
                <a:extLst>
                  <a:ext uri="{FF2B5EF4-FFF2-40B4-BE49-F238E27FC236}">
                    <a16:creationId xmlns:a16="http://schemas.microsoft.com/office/drawing/2014/main" id="{55B07D3E-A7AC-22A5-E416-4CA291DE1917}"/>
                  </a:ext>
                </a:extLst>
              </p:cNvPr>
              <p:cNvPicPr/>
              <p:nvPr/>
            </p:nvPicPr>
            <p:blipFill>
              <a:blip r:embed="rId5"/>
              <a:stretch>
                <a:fillRect/>
              </a:stretch>
            </p:blipFill>
            <p:spPr>
              <a:xfrm>
                <a:off x="6641760" y="5514880"/>
                <a:ext cx="1569960" cy="845280"/>
              </a:xfrm>
              <a:prstGeom prst="rect">
                <a:avLst/>
              </a:prstGeom>
            </p:spPr>
          </p:pic>
        </mc:Fallback>
      </mc:AlternateContent>
      <p:grpSp>
        <p:nvGrpSpPr>
          <p:cNvPr id="12" name="Group 11">
            <a:extLst>
              <a:ext uri="{FF2B5EF4-FFF2-40B4-BE49-F238E27FC236}">
                <a16:creationId xmlns:a16="http://schemas.microsoft.com/office/drawing/2014/main" id="{C06008C0-9E5A-AE09-441F-C5FDB6ACA8C2}"/>
              </a:ext>
            </a:extLst>
          </p:cNvPr>
          <p:cNvGrpSpPr/>
          <p:nvPr/>
        </p:nvGrpSpPr>
        <p:grpSpPr>
          <a:xfrm>
            <a:off x="6653640" y="5524960"/>
            <a:ext cx="266040" cy="221040"/>
            <a:chOff x="6653640" y="5524960"/>
            <a:chExt cx="266040" cy="221040"/>
          </a:xfrm>
        </p:grpSpPr>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A7D46671-D2E8-7165-B139-A4F901CF46C1}"/>
                    </a:ext>
                  </a:extLst>
                </p14:cNvPr>
                <p14:cNvContentPartPr/>
                <p14:nvPr/>
              </p14:nvContentPartPr>
              <p14:xfrm>
                <a:off x="6653640" y="5524960"/>
                <a:ext cx="52920" cy="221040"/>
              </p14:xfrm>
            </p:contentPart>
          </mc:Choice>
          <mc:Fallback xmlns="">
            <p:pic>
              <p:nvPicPr>
                <p:cNvPr id="9" name="Ink 8">
                  <a:extLst>
                    <a:ext uri="{FF2B5EF4-FFF2-40B4-BE49-F238E27FC236}">
                      <a16:creationId xmlns:a16="http://schemas.microsoft.com/office/drawing/2014/main" id="{A7D46671-D2E8-7165-B139-A4F901CF46C1}"/>
                    </a:ext>
                  </a:extLst>
                </p:cNvPr>
                <p:cNvPicPr/>
                <p:nvPr/>
              </p:nvPicPr>
              <p:blipFill>
                <a:blip r:embed="rId7"/>
                <a:stretch>
                  <a:fillRect/>
                </a:stretch>
              </p:blipFill>
              <p:spPr>
                <a:xfrm>
                  <a:off x="6644640" y="5516320"/>
                  <a:ext cx="705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FB3D86C6-0CC3-C95E-EE6C-381508FBE5CA}"/>
                    </a:ext>
                  </a:extLst>
                </p14:cNvPr>
                <p14:cNvContentPartPr/>
                <p14:nvPr/>
              </p14:nvContentPartPr>
              <p14:xfrm>
                <a:off x="6662280" y="5542600"/>
                <a:ext cx="257400" cy="73440"/>
              </p14:xfrm>
            </p:contentPart>
          </mc:Choice>
          <mc:Fallback xmlns="">
            <p:pic>
              <p:nvPicPr>
                <p:cNvPr id="10" name="Ink 9">
                  <a:extLst>
                    <a:ext uri="{FF2B5EF4-FFF2-40B4-BE49-F238E27FC236}">
                      <a16:creationId xmlns:a16="http://schemas.microsoft.com/office/drawing/2014/main" id="{FB3D86C6-0CC3-C95E-EE6C-381508FBE5CA}"/>
                    </a:ext>
                  </a:extLst>
                </p:cNvPr>
                <p:cNvPicPr/>
                <p:nvPr/>
              </p:nvPicPr>
              <p:blipFill>
                <a:blip r:embed="rId9"/>
                <a:stretch>
                  <a:fillRect/>
                </a:stretch>
              </p:blipFill>
              <p:spPr>
                <a:xfrm>
                  <a:off x="6653280" y="5533600"/>
                  <a:ext cx="275040" cy="91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DCF41A09-35AD-C9A2-6C45-40AB022217DF}"/>
                  </a:ext>
                </a:extLst>
              </p14:cNvPr>
              <p14:cNvContentPartPr/>
              <p14:nvPr/>
            </p14:nvContentPartPr>
            <p14:xfrm>
              <a:off x="7124320" y="2985160"/>
              <a:ext cx="958680" cy="678600"/>
            </p14:xfrm>
          </p:contentPart>
        </mc:Choice>
        <mc:Fallback xmlns="">
          <p:pic>
            <p:nvPicPr>
              <p:cNvPr id="13" name="Ink 12">
                <a:extLst>
                  <a:ext uri="{FF2B5EF4-FFF2-40B4-BE49-F238E27FC236}">
                    <a16:creationId xmlns:a16="http://schemas.microsoft.com/office/drawing/2014/main" id="{DCF41A09-35AD-C9A2-6C45-40AB022217DF}"/>
                  </a:ext>
                </a:extLst>
              </p:cNvPr>
              <p:cNvPicPr/>
              <p:nvPr/>
            </p:nvPicPr>
            <p:blipFill>
              <a:blip r:embed="rId11"/>
              <a:stretch>
                <a:fillRect/>
              </a:stretch>
            </p:blipFill>
            <p:spPr>
              <a:xfrm>
                <a:off x="7115680" y="2976520"/>
                <a:ext cx="976320" cy="696240"/>
              </a:xfrm>
              <a:prstGeom prst="rect">
                <a:avLst/>
              </a:prstGeom>
            </p:spPr>
          </p:pic>
        </mc:Fallback>
      </mc:AlternateContent>
      <p:grpSp>
        <p:nvGrpSpPr>
          <p:cNvPr id="17" name="Group 16">
            <a:extLst>
              <a:ext uri="{FF2B5EF4-FFF2-40B4-BE49-F238E27FC236}">
                <a16:creationId xmlns:a16="http://schemas.microsoft.com/office/drawing/2014/main" id="{AE7CC833-306C-520A-72FD-27333CB1BDDB}"/>
              </a:ext>
            </a:extLst>
          </p:cNvPr>
          <p:cNvGrpSpPr/>
          <p:nvPr/>
        </p:nvGrpSpPr>
        <p:grpSpPr>
          <a:xfrm>
            <a:off x="7136920" y="3447400"/>
            <a:ext cx="279000" cy="244440"/>
            <a:chOff x="7208040" y="3447400"/>
            <a:chExt cx="279000" cy="244440"/>
          </a:xfrm>
        </p:grpSpPr>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98E674AA-0055-4FFC-FF7E-89ECA66EAF94}"/>
                    </a:ext>
                  </a:extLst>
                </p14:cNvPr>
                <p14:cNvContentPartPr/>
                <p14:nvPr/>
              </p14:nvContentPartPr>
              <p14:xfrm>
                <a:off x="7208040" y="3447400"/>
                <a:ext cx="274320" cy="222120"/>
              </p14:xfrm>
            </p:contentPart>
          </mc:Choice>
          <mc:Fallback xmlns="">
            <p:pic>
              <p:nvPicPr>
                <p:cNvPr id="14" name="Ink 13">
                  <a:extLst>
                    <a:ext uri="{FF2B5EF4-FFF2-40B4-BE49-F238E27FC236}">
                      <a16:creationId xmlns:a16="http://schemas.microsoft.com/office/drawing/2014/main" id="{98E674AA-0055-4FFC-FF7E-89ECA66EAF94}"/>
                    </a:ext>
                  </a:extLst>
                </p:cNvPr>
                <p:cNvPicPr/>
                <p:nvPr/>
              </p:nvPicPr>
              <p:blipFill>
                <a:blip r:embed="rId13"/>
                <a:stretch>
                  <a:fillRect/>
                </a:stretch>
              </p:blipFill>
              <p:spPr>
                <a:xfrm>
                  <a:off x="7199400" y="3438400"/>
                  <a:ext cx="2919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3A88ACF3-7AAD-B3EC-0EC7-6EE52B6296F7}"/>
                    </a:ext>
                  </a:extLst>
                </p14:cNvPr>
                <p14:cNvContentPartPr/>
                <p14:nvPr/>
              </p14:nvContentPartPr>
              <p14:xfrm>
                <a:off x="7215960" y="3674560"/>
                <a:ext cx="271080" cy="17280"/>
              </p14:xfrm>
            </p:contentPart>
          </mc:Choice>
          <mc:Fallback xmlns="">
            <p:pic>
              <p:nvPicPr>
                <p:cNvPr id="15" name="Ink 14">
                  <a:extLst>
                    <a:ext uri="{FF2B5EF4-FFF2-40B4-BE49-F238E27FC236}">
                      <a16:creationId xmlns:a16="http://schemas.microsoft.com/office/drawing/2014/main" id="{3A88ACF3-7AAD-B3EC-0EC7-6EE52B6296F7}"/>
                    </a:ext>
                  </a:extLst>
                </p:cNvPr>
                <p:cNvPicPr/>
                <p:nvPr/>
              </p:nvPicPr>
              <p:blipFill>
                <a:blip r:embed="rId15"/>
                <a:stretch>
                  <a:fillRect/>
                </a:stretch>
              </p:blipFill>
              <p:spPr>
                <a:xfrm>
                  <a:off x="7206960" y="3665920"/>
                  <a:ext cx="288720" cy="34920"/>
                </a:xfrm>
                <a:prstGeom prst="rect">
                  <a:avLst/>
                </a:prstGeom>
              </p:spPr>
            </p:pic>
          </mc:Fallback>
        </mc:AlternateContent>
      </p:grpSp>
      <p:sp>
        <p:nvSpPr>
          <p:cNvPr id="18" name="TextBox 17">
            <a:extLst>
              <a:ext uri="{FF2B5EF4-FFF2-40B4-BE49-F238E27FC236}">
                <a16:creationId xmlns:a16="http://schemas.microsoft.com/office/drawing/2014/main" id="{E133161A-8A27-F3CA-2B3D-FD0F34C3D921}"/>
              </a:ext>
            </a:extLst>
          </p:cNvPr>
          <p:cNvSpPr txBox="1"/>
          <p:nvPr/>
        </p:nvSpPr>
        <p:spPr>
          <a:xfrm>
            <a:off x="676815" y="2834339"/>
            <a:ext cx="2235292" cy="954107"/>
          </a:xfrm>
          <a:prstGeom prst="rect">
            <a:avLst/>
          </a:prstGeom>
          <a:noFill/>
        </p:spPr>
        <p:txBody>
          <a:bodyPr wrap="none" rtlCol="0">
            <a:spAutoFit/>
          </a:bodyPr>
          <a:lstStyle/>
          <a:p>
            <a:pPr algn="ctr"/>
            <a:r>
              <a:rPr lang="en-US" sz="2800" dirty="0"/>
              <a:t>North Atlantic</a:t>
            </a:r>
            <a:br>
              <a:rPr lang="en-001" sz="2800" dirty="0"/>
            </a:br>
            <a:r>
              <a:rPr lang="en-001" sz="2800" dirty="0"/>
              <a:t>flow</a:t>
            </a:r>
          </a:p>
        </p:txBody>
      </p:sp>
      <p:sp>
        <p:nvSpPr>
          <p:cNvPr id="19" name="TextBox 18">
            <a:extLst>
              <a:ext uri="{FF2B5EF4-FFF2-40B4-BE49-F238E27FC236}">
                <a16:creationId xmlns:a16="http://schemas.microsoft.com/office/drawing/2014/main" id="{CF236767-D228-85D9-0FA6-A389B8417570}"/>
              </a:ext>
            </a:extLst>
          </p:cNvPr>
          <p:cNvSpPr txBox="1"/>
          <p:nvPr/>
        </p:nvSpPr>
        <p:spPr>
          <a:xfrm>
            <a:off x="9290185" y="3846719"/>
            <a:ext cx="819648" cy="954107"/>
          </a:xfrm>
          <a:prstGeom prst="rect">
            <a:avLst/>
          </a:prstGeom>
          <a:noFill/>
        </p:spPr>
        <p:txBody>
          <a:bodyPr wrap="none" rtlCol="0">
            <a:spAutoFit/>
          </a:bodyPr>
          <a:lstStyle/>
          <a:p>
            <a:pPr algn="ctr"/>
            <a:r>
              <a:rPr lang="en-US" sz="2800" dirty="0"/>
              <a:t>East</a:t>
            </a:r>
            <a:br>
              <a:rPr lang="en-001" sz="2800" dirty="0"/>
            </a:br>
            <a:r>
              <a:rPr lang="en-001" sz="2800" dirty="0"/>
              <a:t>flow</a:t>
            </a:r>
          </a:p>
        </p:txBody>
      </p:sp>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1BC824C6-FBDF-650D-9A27-DC9BF88312AB}"/>
                  </a:ext>
                </a:extLst>
              </p14:cNvPr>
              <p14:cNvContentPartPr/>
              <p14:nvPr/>
            </p14:nvContentPartPr>
            <p14:xfrm>
              <a:off x="2386200" y="3058240"/>
              <a:ext cx="1590480" cy="284400"/>
            </p14:xfrm>
          </p:contentPart>
        </mc:Choice>
        <mc:Fallback xmlns="">
          <p:pic>
            <p:nvPicPr>
              <p:cNvPr id="20" name="Ink 19">
                <a:extLst>
                  <a:ext uri="{FF2B5EF4-FFF2-40B4-BE49-F238E27FC236}">
                    <a16:creationId xmlns:a16="http://schemas.microsoft.com/office/drawing/2014/main" id="{1BC824C6-FBDF-650D-9A27-DC9BF88312AB}"/>
                  </a:ext>
                </a:extLst>
              </p:cNvPr>
              <p:cNvPicPr/>
              <p:nvPr/>
            </p:nvPicPr>
            <p:blipFill>
              <a:blip r:embed="rId17"/>
              <a:stretch>
                <a:fillRect/>
              </a:stretch>
            </p:blipFill>
            <p:spPr>
              <a:xfrm>
                <a:off x="2377200" y="3049600"/>
                <a:ext cx="160812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13085D6E-BF18-DBC1-634B-99F753F786D1}"/>
                  </a:ext>
                </a:extLst>
              </p14:cNvPr>
              <p14:cNvContentPartPr/>
              <p14:nvPr/>
            </p14:nvContentPartPr>
            <p14:xfrm>
              <a:off x="2960760" y="3223120"/>
              <a:ext cx="964800" cy="495360"/>
            </p14:xfrm>
          </p:contentPart>
        </mc:Choice>
        <mc:Fallback xmlns="">
          <p:pic>
            <p:nvPicPr>
              <p:cNvPr id="21" name="Ink 20">
                <a:extLst>
                  <a:ext uri="{FF2B5EF4-FFF2-40B4-BE49-F238E27FC236}">
                    <a16:creationId xmlns:a16="http://schemas.microsoft.com/office/drawing/2014/main" id="{13085D6E-BF18-DBC1-634B-99F753F786D1}"/>
                  </a:ext>
                </a:extLst>
              </p:cNvPr>
              <p:cNvPicPr/>
              <p:nvPr/>
            </p:nvPicPr>
            <p:blipFill>
              <a:blip r:embed="rId19"/>
              <a:stretch>
                <a:fillRect/>
              </a:stretch>
            </p:blipFill>
            <p:spPr>
              <a:xfrm>
                <a:off x="2951760" y="3214120"/>
                <a:ext cx="982440" cy="513000"/>
              </a:xfrm>
              <a:prstGeom prst="rect">
                <a:avLst/>
              </a:prstGeom>
            </p:spPr>
          </p:pic>
        </mc:Fallback>
      </mc:AlternateContent>
      <p:grpSp>
        <p:nvGrpSpPr>
          <p:cNvPr id="25" name="Group 24">
            <a:extLst>
              <a:ext uri="{FF2B5EF4-FFF2-40B4-BE49-F238E27FC236}">
                <a16:creationId xmlns:a16="http://schemas.microsoft.com/office/drawing/2014/main" id="{CA4C99EC-DA8E-B7FF-2C5A-E34BB1494CBE}"/>
              </a:ext>
            </a:extLst>
          </p:cNvPr>
          <p:cNvGrpSpPr/>
          <p:nvPr/>
        </p:nvGrpSpPr>
        <p:grpSpPr>
          <a:xfrm>
            <a:off x="3798480" y="2962120"/>
            <a:ext cx="204120" cy="174600"/>
            <a:chOff x="3798480" y="2962120"/>
            <a:chExt cx="204120" cy="174600"/>
          </a:xfrm>
        </p:grpSpPr>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id="{0CAE5E21-E4C9-9747-5FEA-DF393DD8FF47}"/>
                    </a:ext>
                  </a:extLst>
                </p14:cNvPr>
                <p14:cNvContentPartPr/>
                <p14:nvPr/>
              </p14:nvContentPartPr>
              <p14:xfrm>
                <a:off x="3871560" y="2962120"/>
                <a:ext cx="116640" cy="171000"/>
              </p14:xfrm>
            </p:contentPart>
          </mc:Choice>
          <mc:Fallback xmlns="">
            <p:pic>
              <p:nvPicPr>
                <p:cNvPr id="22" name="Ink 21">
                  <a:extLst>
                    <a:ext uri="{FF2B5EF4-FFF2-40B4-BE49-F238E27FC236}">
                      <a16:creationId xmlns:a16="http://schemas.microsoft.com/office/drawing/2014/main" id="{0CAE5E21-E4C9-9747-5FEA-DF393DD8FF47}"/>
                    </a:ext>
                  </a:extLst>
                </p:cNvPr>
                <p:cNvPicPr/>
                <p:nvPr/>
              </p:nvPicPr>
              <p:blipFill>
                <a:blip r:embed="rId21"/>
                <a:stretch>
                  <a:fillRect/>
                </a:stretch>
              </p:blipFill>
              <p:spPr>
                <a:xfrm>
                  <a:off x="3862920" y="2953480"/>
                  <a:ext cx="13428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BD25B3A7-3251-C062-01B7-35D5F42DFFA2}"/>
                    </a:ext>
                  </a:extLst>
                </p14:cNvPr>
                <p14:cNvContentPartPr/>
                <p14:nvPr/>
              </p14:nvContentPartPr>
              <p14:xfrm>
                <a:off x="3798480" y="3108280"/>
                <a:ext cx="204120" cy="28440"/>
              </p14:xfrm>
            </p:contentPart>
          </mc:Choice>
          <mc:Fallback xmlns="">
            <p:pic>
              <p:nvPicPr>
                <p:cNvPr id="23" name="Ink 22">
                  <a:extLst>
                    <a:ext uri="{FF2B5EF4-FFF2-40B4-BE49-F238E27FC236}">
                      <a16:creationId xmlns:a16="http://schemas.microsoft.com/office/drawing/2014/main" id="{BD25B3A7-3251-C062-01B7-35D5F42DFFA2}"/>
                    </a:ext>
                  </a:extLst>
                </p:cNvPr>
                <p:cNvPicPr/>
                <p:nvPr/>
              </p:nvPicPr>
              <p:blipFill>
                <a:blip r:embed="rId23"/>
                <a:stretch>
                  <a:fillRect/>
                </a:stretch>
              </p:blipFill>
              <p:spPr>
                <a:xfrm>
                  <a:off x="3789480" y="3099640"/>
                  <a:ext cx="221760" cy="46080"/>
                </a:xfrm>
                <a:prstGeom prst="rect">
                  <a:avLst/>
                </a:prstGeom>
              </p:spPr>
            </p:pic>
          </mc:Fallback>
        </mc:AlternateContent>
      </p:grpSp>
      <p:grpSp>
        <p:nvGrpSpPr>
          <p:cNvPr id="32" name="Group 31">
            <a:extLst>
              <a:ext uri="{FF2B5EF4-FFF2-40B4-BE49-F238E27FC236}">
                <a16:creationId xmlns:a16="http://schemas.microsoft.com/office/drawing/2014/main" id="{61A8C5F0-B51C-E8F6-2E31-442B519E0A58}"/>
              </a:ext>
            </a:extLst>
          </p:cNvPr>
          <p:cNvGrpSpPr/>
          <p:nvPr/>
        </p:nvGrpSpPr>
        <p:grpSpPr>
          <a:xfrm>
            <a:off x="3696240" y="3546400"/>
            <a:ext cx="257760" cy="171720"/>
            <a:chOff x="3696240" y="3546400"/>
            <a:chExt cx="257760" cy="171720"/>
          </a:xfrm>
        </p:grpSpPr>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133AC1D0-032A-9007-5050-E41AD84AB616}"/>
                    </a:ext>
                  </a:extLst>
                </p14:cNvPr>
                <p14:cNvContentPartPr/>
                <p14:nvPr/>
              </p14:nvContentPartPr>
              <p14:xfrm>
                <a:off x="3860760" y="3546400"/>
                <a:ext cx="79920" cy="171720"/>
              </p14:xfrm>
            </p:contentPart>
          </mc:Choice>
          <mc:Fallback xmlns="">
            <p:pic>
              <p:nvPicPr>
                <p:cNvPr id="26" name="Ink 25">
                  <a:extLst>
                    <a:ext uri="{FF2B5EF4-FFF2-40B4-BE49-F238E27FC236}">
                      <a16:creationId xmlns:a16="http://schemas.microsoft.com/office/drawing/2014/main" id="{133AC1D0-032A-9007-5050-E41AD84AB616}"/>
                    </a:ext>
                  </a:extLst>
                </p:cNvPr>
                <p:cNvPicPr/>
                <p:nvPr/>
              </p:nvPicPr>
              <p:blipFill>
                <a:blip r:embed="rId25"/>
                <a:stretch>
                  <a:fillRect/>
                </a:stretch>
              </p:blipFill>
              <p:spPr>
                <a:xfrm>
                  <a:off x="3852120" y="3537400"/>
                  <a:ext cx="975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 name="Ink 26">
                  <a:extLst>
                    <a:ext uri="{FF2B5EF4-FFF2-40B4-BE49-F238E27FC236}">
                      <a16:creationId xmlns:a16="http://schemas.microsoft.com/office/drawing/2014/main" id="{05DEABB3-AD6C-BD50-762B-EFD8FCBB72C0}"/>
                    </a:ext>
                  </a:extLst>
                </p14:cNvPr>
                <p14:cNvContentPartPr/>
                <p14:nvPr/>
              </p14:nvContentPartPr>
              <p14:xfrm>
                <a:off x="3953640" y="3710200"/>
                <a:ext cx="360" cy="360"/>
              </p14:xfrm>
            </p:contentPart>
          </mc:Choice>
          <mc:Fallback xmlns="">
            <p:pic>
              <p:nvPicPr>
                <p:cNvPr id="27" name="Ink 26">
                  <a:extLst>
                    <a:ext uri="{FF2B5EF4-FFF2-40B4-BE49-F238E27FC236}">
                      <a16:creationId xmlns:a16="http://schemas.microsoft.com/office/drawing/2014/main" id="{05DEABB3-AD6C-BD50-762B-EFD8FCBB72C0}"/>
                    </a:ext>
                  </a:extLst>
                </p:cNvPr>
                <p:cNvPicPr/>
                <p:nvPr/>
              </p:nvPicPr>
              <p:blipFill>
                <a:blip r:embed="rId27"/>
                <a:stretch>
                  <a:fillRect/>
                </a:stretch>
              </p:blipFill>
              <p:spPr>
                <a:xfrm>
                  <a:off x="3945000" y="370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0" name="Ink 29">
                  <a:extLst>
                    <a:ext uri="{FF2B5EF4-FFF2-40B4-BE49-F238E27FC236}">
                      <a16:creationId xmlns:a16="http://schemas.microsoft.com/office/drawing/2014/main" id="{0A74D723-AC30-4F9E-B744-18E6547CBC1A}"/>
                    </a:ext>
                  </a:extLst>
                </p14:cNvPr>
                <p14:cNvContentPartPr/>
                <p14:nvPr/>
              </p14:nvContentPartPr>
              <p14:xfrm>
                <a:off x="3696240" y="3707320"/>
                <a:ext cx="257760" cy="3240"/>
              </p14:xfrm>
            </p:contentPart>
          </mc:Choice>
          <mc:Fallback xmlns="">
            <p:pic>
              <p:nvPicPr>
                <p:cNvPr id="30" name="Ink 29">
                  <a:extLst>
                    <a:ext uri="{FF2B5EF4-FFF2-40B4-BE49-F238E27FC236}">
                      <a16:creationId xmlns:a16="http://schemas.microsoft.com/office/drawing/2014/main" id="{0A74D723-AC30-4F9E-B744-18E6547CBC1A}"/>
                    </a:ext>
                  </a:extLst>
                </p:cNvPr>
                <p:cNvPicPr/>
                <p:nvPr/>
              </p:nvPicPr>
              <p:blipFill>
                <a:blip r:embed="rId29"/>
                <a:stretch>
                  <a:fillRect/>
                </a:stretch>
              </p:blipFill>
              <p:spPr>
                <a:xfrm>
                  <a:off x="3687600" y="3698320"/>
                  <a:ext cx="275400" cy="20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
            <p14:nvContentPartPr>
              <p14:cNvPr id="33" name="Ink 32">
                <a:extLst>
                  <a:ext uri="{FF2B5EF4-FFF2-40B4-BE49-F238E27FC236}">
                    <a16:creationId xmlns:a16="http://schemas.microsoft.com/office/drawing/2014/main" id="{EF27BD47-CFDE-B1E5-70B3-E4598874071E}"/>
                  </a:ext>
                </a:extLst>
              </p14:cNvPr>
              <p14:cNvContentPartPr/>
              <p14:nvPr/>
            </p14:nvContentPartPr>
            <p14:xfrm>
              <a:off x="7631400" y="4061920"/>
              <a:ext cx="1671120" cy="151560"/>
            </p14:xfrm>
          </p:contentPart>
        </mc:Choice>
        <mc:Fallback xmlns="">
          <p:pic>
            <p:nvPicPr>
              <p:cNvPr id="33" name="Ink 32">
                <a:extLst>
                  <a:ext uri="{FF2B5EF4-FFF2-40B4-BE49-F238E27FC236}">
                    <a16:creationId xmlns:a16="http://schemas.microsoft.com/office/drawing/2014/main" id="{EF27BD47-CFDE-B1E5-70B3-E4598874071E}"/>
                  </a:ext>
                </a:extLst>
              </p:cNvPr>
              <p:cNvPicPr/>
              <p:nvPr/>
            </p:nvPicPr>
            <p:blipFill>
              <a:blip r:embed="rId31"/>
              <a:stretch>
                <a:fillRect/>
              </a:stretch>
            </p:blipFill>
            <p:spPr>
              <a:xfrm>
                <a:off x="7622400" y="4053280"/>
                <a:ext cx="168876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7" name="Ink 36">
                <a:extLst>
                  <a:ext uri="{FF2B5EF4-FFF2-40B4-BE49-F238E27FC236}">
                    <a16:creationId xmlns:a16="http://schemas.microsoft.com/office/drawing/2014/main" id="{FCD9341D-AEFF-1152-AC30-887389FD893C}"/>
                  </a:ext>
                </a:extLst>
              </p14:cNvPr>
              <p14:cNvContentPartPr/>
              <p14:nvPr/>
            </p14:nvContentPartPr>
            <p14:xfrm>
              <a:off x="7636440" y="4029880"/>
              <a:ext cx="176760" cy="186480"/>
            </p14:xfrm>
          </p:contentPart>
        </mc:Choice>
        <mc:Fallback xmlns="">
          <p:pic>
            <p:nvPicPr>
              <p:cNvPr id="37" name="Ink 36">
                <a:extLst>
                  <a:ext uri="{FF2B5EF4-FFF2-40B4-BE49-F238E27FC236}">
                    <a16:creationId xmlns:a16="http://schemas.microsoft.com/office/drawing/2014/main" id="{FCD9341D-AEFF-1152-AC30-887389FD893C}"/>
                  </a:ext>
                </a:extLst>
              </p:cNvPr>
              <p:cNvPicPr/>
              <p:nvPr/>
            </p:nvPicPr>
            <p:blipFill>
              <a:blip r:embed="rId33"/>
              <a:stretch>
                <a:fillRect/>
              </a:stretch>
            </p:blipFill>
            <p:spPr>
              <a:xfrm>
                <a:off x="7627800" y="4020880"/>
                <a:ext cx="19440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7FF2D357-B922-EEA2-C990-504B14038E06}"/>
                  </a:ext>
                </a:extLst>
              </p14:cNvPr>
              <p14:cNvContentPartPr/>
              <p14:nvPr/>
            </p14:nvContentPartPr>
            <p14:xfrm>
              <a:off x="7643280" y="4210960"/>
              <a:ext cx="279360" cy="32400"/>
            </p14:xfrm>
          </p:contentPart>
        </mc:Choice>
        <mc:Fallback xmlns="">
          <p:pic>
            <p:nvPicPr>
              <p:cNvPr id="38" name="Ink 37">
                <a:extLst>
                  <a:ext uri="{FF2B5EF4-FFF2-40B4-BE49-F238E27FC236}">
                    <a16:creationId xmlns:a16="http://schemas.microsoft.com/office/drawing/2014/main" id="{7FF2D357-B922-EEA2-C990-504B14038E06}"/>
                  </a:ext>
                </a:extLst>
              </p:cNvPr>
              <p:cNvPicPr/>
              <p:nvPr/>
            </p:nvPicPr>
            <p:blipFill>
              <a:blip r:embed="rId35"/>
              <a:stretch>
                <a:fillRect/>
              </a:stretch>
            </p:blipFill>
            <p:spPr>
              <a:xfrm>
                <a:off x="7634280" y="4202320"/>
                <a:ext cx="2970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5051D5A9-30CF-E046-69D8-71EEC651E371}"/>
                  </a:ext>
                </a:extLst>
              </p14:cNvPr>
              <p14:cNvContentPartPr/>
              <p14:nvPr/>
            </p14:nvContentPartPr>
            <p14:xfrm>
              <a:off x="4312920" y="4691560"/>
              <a:ext cx="376560" cy="264240"/>
            </p14:xfrm>
          </p:contentPart>
        </mc:Choice>
        <mc:Fallback xmlns="">
          <p:pic>
            <p:nvPicPr>
              <p:cNvPr id="39" name="Ink 38">
                <a:extLst>
                  <a:ext uri="{FF2B5EF4-FFF2-40B4-BE49-F238E27FC236}">
                    <a16:creationId xmlns:a16="http://schemas.microsoft.com/office/drawing/2014/main" id="{5051D5A9-30CF-E046-69D8-71EEC651E371}"/>
                  </a:ext>
                </a:extLst>
              </p:cNvPr>
              <p:cNvPicPr/>
              <p:nvPr/>
            </p:nvPicPr>
            <p:blipFill>
              <a:blip r:embed="rId37"/>
              <a:stretch>
                <a:fillRect/>
              </a:stretch>
            </p:blipFill>
            <p:spPr>
              <a:xfrm>
                <a:off x="4303920" y="4682560"/>
                <a:ext cx="39420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2" name="Ink 41">
                <a:extLst>
                  <a:ext uri="{FF2B5EF4-FFF2-40B4-BE49-F238E27FC236}">
                    <a16:creationId xmlns:a16="http://schemas.microsoft.com/office/drawing/2014/main" id="{84C3F34F-A4B1-B80C-296F-8AA788458765}"/>
                  </a:ext>
                </a:extLst>
              </p14:cNvPr>
              <p14:cNvContentPartPr/>
              <p14:nvPr/>
            </p14:nvContentPartPr>
            <p14:xfrm>
              <a:off x="1984440" y="4673560"/>
              <a:ext cx="2507400" cy="489240"/>
            </p14:xfrm>
          </p:contentPart>
        </mc:Choice>
        <mc:Fallback xmlns="">
          <p:pic>
            <p:nvPicPr>
              <p:cNvPr id="42" name="Ink 41">
                <a:extLst>
                  <a:ext uri="{FF2B5EF4-FFF2-40B4-BE49-F238E27FC236}">
                    <a16:creationId xmlns:a16="http://schemas.microsoft.com/office/drawing/2014/main" id="{84C3F34F-A4B1-B80C-296F-8AA788458765}"/>
                  </a:ext>
                </a:extLst>
              </p:cNvPr>
              <p:cNvPicPr/>
              <p:nvPr/>
            </p:nvPicPr>
            <p:blipFill>
              <a:blip r:embed="rId39"/>
              <a:stretch>
                <a:fillRect/>
              </a:stretch>
            </p:blipFill>
            <p:spPr>
              <a:xfrm>
                <a:off x="1975440" y="4664560"/>
                <a:ext cx="2525040" cy="506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3" name="Ink 42">
                <a:extLst>
                  <a:ext uri="{FF2B5EF4-FFF2-40B4-BE49-F238E27FC236}">
                    <a16:creationId xmlns:a16="http://schemas.microsoft.com/office/drawing/2014/main" id="{F824B085-AE5A-9979-C41A-05CB4EAAFD23}"/>
                  </a:ext>
                </a:extLst>
              </p14:cNvPr>
              <p14:cNvContentPartPr/>
              <p14:nvPr/>
            </p14:nvContentPartPr>
            <p14:xfrm>
              <a:off x="4386000" y="4650160"/>
              <a:ext cx="109080" cy="166320"/>
            </p14:xfrm>
          </p:contentPart>
        </mc:Choice>
        <mc:Fallback xmlns="">
          <p:pic>
            <p:nvPicPr>
              <p:cNvPr id="43" name="Ink 42">
                <a:extLst>
                  <a:ext uri="{FF2B5EF4-FFF2-40B4-BE49-F238E27FC236}">
                    <a16:creationId xmlns:a16="http://schemas.microsoft.com/office/drawing/2014/main" id="{F824B085-AE5A-9979-C41A-05CB4EAAFD23}"/>
                  </a:ext>
                </a:extLst>
              </p:cNvPr>
              <p:cNvPicPr/>
              <p:nvPr/>
            </p:nvPicPr>
            <p:blipFill>
              <a:blip r:embed="rId41"/>
              <a:stretch>
                <a:fillRect/>
              </a:stretch>
            </p:blipFill>
            <p:spPr>
              <a:xfrm>
                <a:off x="4377360" y="4641520"/>
                <a:ext cx="1267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4" name="Ink 43">
                <a:extLst>
                  <a:ext uri="{FF2B5EF4-FFF2-40B4-BE49-F238E27FC236}">
                    <a16:creationId xmlns:a16="http://schemas.microsoft.com/office/drawing/2014/main" id="{C682A694-B5EF-318C-E350-5C0122CA195A}"/>
                  </a:ext>
                </a:extLst>
              </p14:cNvPr>
              <p14:cNvContentPartPr/>
              <p14:nvPr/>
            </p14:nvContentPartPr>
            <p14:xfrm>
              <a:off x="4227600" y="4815040"/>
              <a:ext cx="273240" cy="11520"/>
            </p14:xfrm>
          </p:contentPart>
        </mc:Choice>
        <mc:Fallback xmlns="">
          <p:pic>
            <p:nvPicPr>
              <p:cNvPr id="44" name="Ink 43">
                <a:extLst>
                  <a:ext uri="{FF2B5EF4-FFF2-40B4-BE49-F238E27FC236}">
                    <a16:creationId xmlns:a16="http://schemas.microsoft.com/office/drawing/2014/main" id="{C682A694-B5EF-318C-E350-5C0122CA195A}"/>
                  </a:ext>
                </a:extLst>
              </p:cNvPr>
              <p:cNvPicPr/>
              <p:nvPr/>
            </p:nvPicPr>
            <p:blipFill>
              <a:blip r:embed="rId43"/>
              <a:stretch>
                <a:fillRect/>
              </a:stretch>
            </p:blipFill>
            <p:spPr>
              <a:xfrm>
                <a:off x="4218600" y="4806040"/>
                <a:ext cx="290880" cy="29160"/>
              </a:xfrm>
              <a:prstGeom prst="rect">
                <a:avLst/>
              </a:prstGeom>
            </p:spPr>
          </p:pic>
        </mc:Fallback>
      </mc:AlternateContent>
      <p:sp>
        <p:nvSpPr>
          <p:cNvPr id="45" name="TextBox 44">
            <a:extLst>
              <a:ext uri="{FF2B5EF4-FFF2-40B4-BE49-F238E27FC236}">
                <a16:creationId xmlns:a16="http://schemas.microsoft.com/office/drawing/2014/main" id="{5868B6BE-8107-10E9-2784-C1D372023B5F}"/>
              </a:ext>
            </a:extLst>
          </p:cNvPr>
          <p:cNvSpPr txBox="1"/>
          <p:nvPr/>
        </p:nvSpPr>
        <p:spPr>
          <a:xfrm>
            <a:off x="67733" y="4679299"/>
            <a:ext cx="2281523" cy="954107"/>
          </a:xfrm>
          <a:prstGeom prst="rect">
            <a:avLst/>
          </a:prstGeom>
          <a:noFill/>
        </p:spPr>
        <p:txBody>
          <a:bodyPr wrap="none" rtlCol="0">
            <a:spAutoFit/>
          </a:bodyPr>
          <a:lstStyle/>
          <a:p>
            <a:pPr algn="ctr"/>
            <a:r>
              <a:rPr lang="en-US" sz="2800" dirty="0"/>
              <a:t>Canary Islands</a:t>
            </a:r>
            <a:br>
              <a:rPr lang="en-001" sz="2800" dirty="0"/>
            </a:br>
            <a:r>
              <a:rPr lang="en-001" sz="2800" dirty="0"/>
              <a:t>flow</a:t>
            </a:r>
          </a:p>
        </p:txBody>
      </p:sp>
    </p:spTree>
    <p:extLst>
      <p:ext uri="{BB962C8B-B14F-4D97-AF65-F5344CB8AC3E}">
        <p14:creationId xmlns:p14="http://schemas.microsoft.com/office/powerpoint/2010/main" val="926325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AD5A4-EB30-2BDE-3F67-C4ACE53FAEE7}"/>
              </a:ext>
            </a:extLst>
          </p:cNvPr>
          <p:cNvSpPr>
            <a:spLocks noGrp="1"/>
          </p:cNvSpPr>
          <p:nvPr>
            <p:ph type="title"/>
          </p:nvPr>
        </p:nvSpPr>
        <p:spPr/>
        <p:txBody>
          <a:bodyPr/>
          <a:lstStyle/>
          <a:p>
            <a:r>
              <a:rPr lang="en-001" dirty="0"/>
              <a:t>Use Case: Kosmos 482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7950CA-3C76-3D0E-7578-F4C7EAA8F631}"/>
                  </a:ext>
                </a:extLst>
              </p:cNvPr>
              <p:cNvSpPr>
                <a:spLocks noGrp="1"/>
              </p:cNvSpPr>
              <p:nvPr>
                <p:ph idx="1"/>
              </p:nvPr>
            </p:nvSpPr>
            <p:spPr>
              <a:xfrm>
                <a:off x="190501" y="1195596"/>
                <a:ext cx="5168899" cy="5311223"/>
              </a:xfrm>
            </p:spPr>
            <p:txBody>
              <a:bodyPr>
                <a:normAutofit/>
              </a:bodyPr>
              <a:lstStyle/>
              <a:p>
                <a:r>
                  <a:rPr lang="en-US" sz="3200" dirty="0"/>
                  <a:t>Inclination </a:t>
                </a:r>
                <a14:m>
                  <m:oMath xmlns:m="http://schemas.openxmlformats.org/officeDocument/2006/math">
                    <m:r>
                      <a:rPr lang="en-US" sz="3200" b="1" i="1">
                        <a:latin typeface="Cambria Math" panose="02040503050406030204" pitchFamily="18" charset="0"/>
                      </a:rPr>
                      <m:t>𝒊</m:t>
                    </m:r>
                    <m:r>
                      <a:rPr lang="en-US" sz="3200" b="1" i="1">
                        <a:latin typeface="Cambria Math" panose="02040503050406030204" pitchFamily="18" charset="0"/>
                      </a:rPr>
                      <m:t> = </m:t>
                    </m:r>
                    <m:r>
                      <a:rPr lang="en-US" sz="3200" b="1" i="1">
                        <a:latin typeface="Cambria Math" panose="02040503050406030204" pitchFamily="18" charset="0"/>
                      </a:rPr>
                      <m:t>𝟓𝟏</m:t>
                    </m:r>
                    <m:r>
                      <a:rPr lang="en-US" sz="3200" b="1" i="1">
                        <a:latin typeface="Cambria Math" panose="02040503050406030204" pitchFamily="18" charset="0"/>
                      </a:rPr>
                      <m:t>.</m:t>
                    </m:r>
                    <m:r>
                      <a:rPr lang="en-US" sz="3200" b="1" i="1">
                        <a:latin typeface="Cambria Math" panose="02040503050406030204" pitchFamily="18" charset="0"/>
                      </a:rPr>
                      <m:t>𝟗𝟓</m:t>
                    </m:r>
                    <m:r>
                      <a:rPr lang="en-US" sz="3200" b="1" i="1">
                        <a:latin typeface="Cambria Math" panose="02040503050406030204" pitchFamily="18" charset="0"/>
                        <a:ea typeface="Cambria Math" panose="02040503050406030204" pitchFamily="18" charset="0"/>
                      </a:rPr>
                      <m:t>°</m:t>
                    </m:r>
                  </m:oMath>
                </a14:m>
                <a:r>
                  <a:rPr lang="en-US" sz="3200" dirty="0"/>
                  <a:t> </a:t>
                </a:r>
              </a:p>
              <a:p>
                <a:r>
                  <a:rPr lang="en-001" sz="3200" dirty="0"/>
                  <a:t>Use trajectories of busiest day in 2024 </a:t>
                </a:r>
              </a:p>
              <a:p>
                <a:r>
                  <a:rPr lang="en-001" sz="3200" dirty="0"/>
                  <a:t>Highest probability collision risk of </a:t>
                </a:r>
                <a14:m>
                  <m:oMath xmlns:m="http://schemas.openxmlformats.org/officeDocument/2006/math">
                    <m:sSup>
                      <m:sSupPr>
                        <m:ctrlPr>
                          <a:rPr lang="en-001" sz="3200" i="1" smtClean="0">
                            <a:latin typeface="Cambria Math" panose="02040503050406030204" pitchFamily="18" charset="0"/>
                          </a:rPr>
                        </m:ctrlPr>
                      </m:sSupPr>
                      <m:e>
                        <m:r>
                          <a:rPr lang="en-US" sz="3200" b="0" i="1" smtClean="0">
                            <a:latin typeface="Cambria Math" panose="02040503050406030204" pitchFamily="18" charset="0"/>
                          </a:rPr>
                          <m:t>2.63</m:t>
                        </m:r>
                        <m:r>
                          <a:rPr lang="en-US" sz="3200" b="0" i="1" smtClean="0">
                            <a:latin typeface="Cambria Math" panose="02040503050406030204" pitchFamily="18" charset="0"/>
                            <a:ea typeface="Cambria Math" panose="02040503050406030204" pitchFamily="18" charset="0"/>
                          </a:rPr>
                          <m:t>∙10</m:t>
                        </m:r>
                      </m:e>
                      <m:sup>
                        <m:r>
                          <a:rPr lang="en-US" sz="3200" b="0" i="1" smtClean="0">
                            <a:latin typeface="Cambria Math" panose="02040503050406030204" pitchFamily="18" charset="0"/>
                          </a:rPr>
                          <m:t>−10</m:t>
                        </m:r>
                      </m:sup>
                    </m:sSup>
                  </m:oMath>
                </a14:m>
                <a:r>
                  <a:rPr lang="en-001" sz="3200" dirty="0"/>
                  <a:t> at a cell overlapping with London Heathrow</a:t>
                </a:r>
              </a:p>
              <a:p>
                <a:r>
                  <a:rPr lang="en-001" sz="3200" dirty="0"/>
                  <a:t>Ten times less probable than being struck by lightining</a:t>
                </a:r>
              </a:p>
            </p:txBody>
          </p:sp>
        </mc:Choice>
        <mc:Fallback xmlns="">
          <p:sp>
            <p:nvSpPr>
              <p:cNvPr id="3" name="Content Placeholder 2">
                <a:extLst>
                  <a:ext uri="{FF2B5EF4-FFF2-40B4-BE49-F238E27FC236}">
                    <a16:creationId xmlns:a16="http://schemas.microsoft.com/office/drawing/2014/main" id="{767950CA-3C76-3D0E-7578-F4C7EAA8F631}"/>
                  </a:ext>
                </a:extLst>
              </p:cNvPr>
              <p:cNvSpPr>
                <a:spLocks noGrp="1" noRot="1" noChangeAspect="1" noMove="1" noResize="1" noEditPoints="1" noAdjustHandles="1" noChangeArrowheads="1" noChangeShapeType="1" noTextEdit="1"/>
              </p:cNvSpPr>
              <p:nvPr>
                <p:ph idx="1"/>
              </p:nvPr>
            </p:nvSpPr>
            <p:spPr>
              <a:xfrm>
                <a:off x="190501" y="1195596"/>
                <a:ext cx="5168899" cy="5311223"/>
              </a:xfrm>
              <a:blipFill>
                <a:blip r:embed="rId3"/>
                <a:stretch>
                  <a:fillRect l="-2696" t="-2387" r="-3431"/>
                </a:stretch>
              </a:blipFill>
            </p:spPr>
            <p:txBody>
              <a:bodyPr/>
              <a:lstStyle/>
              <a:p>
                <a:r>
                  <a:rPr lang="en-001">
                    <a:noFill/>
                  </a:rPr>
                  <a:t> </a:t>
                </a:r>
              </a:p>
            </p:txBody>
          </p:sp>
        </mc:Fallback>
      </mc:AlternateContent>
      <p:pic>
        <p:nvPicPr>
          <p:cNvPr id="7" name="Picture 6" descr="Collision risk map for Kosmos 482 debris using Uber H3 hexagonal cells.&#10;Highest valure around London, in particular London Heathrow airport.">
            <a:extLst>
              <a:ext uri="{FF2B5EF4-FFF2-40B4-BE49-F238E27FC236}">
                <a16:creationId xmlns:a16="http://schemas.microsoft.com/office/drawing/2014/main" id="{54CD7D4C-738A-9E5D-943E-FB795845FA23}"/>
              </a:ext>
            </a:extLst>
          </p:cNvPr>
          <p:cNvPicPr>
            <a:picLocks noChangeAspect="1"/>
          </p:cNvPicPr>
          <p:nvPr/>
        </p:nvPicPr>
        <p:blipFill>
          <a:blip r:embed="rId4"/>
          <a:srcRect l="17200" t="2876" r="34845" b="3345"/>
          <a:stretch>
            <a:fillRect/>
          </a:stretch>
        </p:blipFill>
        <p:spPr>
          <a:xfrm>
            <a:off x="6238240" y="800101"/>
            <a:ext cx="5952939" cy="6057899"/>
          </a:xfrm>
          <a:prstGeom prst="rect">
            <a:avLst/>
          </a:prstGeom>
        </p:spPr>
      </p:pic>
      <p:pic>
        <p:nvPicPr>
          <p:cNvPr id="9" name="Picture 8" descr="A mock-up of the Soviet Union's Venera 7 probe, similar to Cosmos 482, a Venus probe that never made it past Earth's orbit and re-entered the atmosphere on May 10th 2025.">
            <a:extLst>
              <a:ext uri="{FF2B5EF4-FFF2-40B4-BE49-F238E27FC236}">
                <a16:creationId xmlns:a16="http://schemas.microsoft.com/office/drawing/2014/main" id="{9DC0860E-C7B6-028E-2A16-E79731BDFA90}"/>
              </a:ext>
            </a:extLst>
          </p:cNvPr>
          <p:cNvPicPr>
            <a:picLocks noChangeAspect="1"/>
          </p:cNvPicPr>
          <p:nvPr/>
        </p:nvPicPr>
        <p:blipFill>
          <a:blip r:embed="rId5"/>
          <a:stretch>
            <a:fillRect/>
          </a:stretch>
        </p:blipFill>
        <p:spPr>
          <a:xfrm>
            <a:off x="4916489" y="4174435"/>
            <a:ext cx="2614612" cy="2647709"/>
          </a:xfrm>
          <a:prstGeom prst="rect">
            <a:avLst/>
          </a:prstGeom>
        </p:spPr>
      </p:pic>
      <p:sp>
        <p:nvSpPr>
          <p:cNvPr id="10" name="Content Placeholder 2">
            <a:extLst>
              <a:ext uri="{FF2B5EF4-FFF2-40B4-BE49-F238E27FC236}">
                <a16:creationId xmlns:a16="http://schemas.microsoft.com/office/drawing/2014/main" id="{04BE3368-6405-AC4D-BFBA-067233B2D2A0}"/>
              </a:ext>
            </a:extLst>
          </p:cNvPr>
          <p:cNvSpPr txBox="1">
            <a:spLocks/>
          </p:cNvSpPr>
          <p:nvPr/>
        </p:nvSpPr>
        <p:spPr>
          <a:xfrm>
            <a:off x="7531101" y="5422900"/>
            <a:ext cx="4331042" cy="1438384"/>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B0F0"/>
              </a:buClr>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00B0F0"/>
              </a:buClr>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00B0F0"/>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00B0F0"/>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a:t>
            </a:r>
            <a:r>
              <a:rPr lang="en-001" dirty="0"/>
              <a:t>rom failed 1972 USSR Venera mission</a:t>
            </a:r>
          </a:p>
          <a:p>
            <a:r>
              <a:rPr lang="en-001" dirty="0"/>
              <a:t>480 kg, 1m diameter</a:t>
            </a:r>
          </a:p>
        </p:txBody>
      </p:sp>
    </p:spTree>
    <p:extLst>
      <p:ext uri="{BB962C8B-B14F-4D97-AF65-F5344CB8AC3E}">
        <p14:creationId xmlns:p14="http://schemas.microsoft.com/office/powerpoint/2010/main" val="1853070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3939B-478B-605A-24A3-507A160A50E9}"/>
              </a:ext>
            </a:extLst>
          </p:cNvPr>
          <p:cNvSpPr>
            <a:spLocks noGrp="1"/>
          </p:cNvSpPr>
          <p:nvPr>
            <p:ph type="title"/>
          </p:nvPr>
        </p:nvSpPr>
        <p:spPr/>
        <p:txBody>
          <a:bodyPr/>
          <a:lstStyle/>
          <a:p>
            <a:r>
              <a:rPr lang="en-001" dirty="0"/>
              <a:t>Reproducible research, 1/2</a:t>
            </a:r>
            <a:endParaRPr lang="en-001" sz="2800" dirty="0"/>
          </a:p>
        </p:txBody>
      </p:sp>
      <p:pic>
        <p:nvPicPr>
          <p:cNvPr id="5" name="Picture 4" descr="A diagram of data processing&#10;&#10;AI-generated content may be incorrect.">
            <a:extLst>
              <a:ext uri="{FF2B5EF4-FFF2-40B4-BE49-F238E27FC236}">
                <a16:creationId xmlns:a16="http://schemas.microsoft.com/office/drawing/2014/main" id="{46976B4A-5C7D-9F76-51DF-62C2225B109F}"/>
              </a:ext>
            </a:extLst>
          </p:cNvPr>
          <p:cNvPicPr>
            <a:picLocks noChangeAspect="1"/>
          </p:cNvPicPr>
          <p:nvPr/>
        </p:nvPicPr>
        <p:blipFill>
          <a:blip r:embed="rId3"/>
          <a:stretch>
            <a:fillRect/>
          </a:stretch>
        </p:blipFill>
        <p:spPr>
          <a:xfrm>
            <a:off x="1983581" y="3547589"/>
            <a:ext cx="8224837" cy="3310411"/>
          </a:xfrm>
          <a:prstGeom prst="rect">
            <a:avLst/>
          </a:prstGeom>
        </p:spPr>
      </p:pic>
      <p:sp>
        <p:nvSpPr>
          <p:cNvPr id="3" name="Content Placeholder 2">
            <a:extLst>
              <a:ext uri="{FF2B5EF4-FFF2-40B4-BE49-F238E27FC236}">
                <a16:creationId xmlns:a16="http://schemas.microsoft.com/office/drawing/2014/main" id="{48CB3BEA-F590-80F8-D466-160BE6CC0B98}"/>
              </a:ext>
            </a:extLst>
          </p:cNvPr>
          <p:cNvSpPr>
            <a:spLocks noGrp="1"/>
          </p:cNvSpPr>
          <p:nvPr>
            <p:ph idx="1"/>
          </p:nvPr>
        </p:nvSpPr>
        <p:spPr>
          <a:xfrm>
            <a:off x="438806" y="1087120"/>
            <a:ext cx="11062313" cy="2834639"/>
          </a:xfrm>
        </p:spPr>
        <p:txBody>
          <a:bodyPr>
            <a:normAutofit/>
          </a:bodyPr>
          <a:lstStyle/>
          <a:p>
            <a:r>
              <a:rPr lang="en-001" dirty="0"/>
              <a:t>Paper source (in Quarto format) and Figures reproduction (in R) (1)</a:t>
            </a:r>
          </a:p>
          <a:p>
            <a:r>
              <a:rPr lang="en-US" dirty="0">
                <a:latin typeface="Courier New" panose="02070309020205020404" pitchFamily="49" charset="0"/>
                <a:cs typeface="Courier New" panose="02070309020205020404" pitchFamily="49" charset="0"/>
              </a:rPr>
              <a:t>a</a:t>
            </a:r>
            <a:r>
              <a:rPr lang="en-001" dirty="0">
                <a:latin typeface="Courier New" panose="02070309020205020404" pitchFamily="49" charset="0"/>
                <a:cs typeface="Courier New" panose="02070309020205020404" pitchFamily="49" charset="0"/>
              </a:rPr>
              <a:t>viodebris</a:t>
            </a:r>
            <a:r>
              <a:rPr lang="en-001" dirty="0"/>
              <a:t> R package for processing (2)</a:t>
            </a:r>
          </a:p>
          <a:p>
            <a:r>
              <a:rPr lang="en-001" dirty="0"/>
              <a:t>(partial) trajectory data (1)</a:t>
            </a:r>
          </a:p>
          <a:p>
            <a:pPr marL="0" indent="0">
              <a:buNone/>
            </a:pPr>
            <a:r>
              <a:rPr lang="en-001" dirty="0"/>
              <a:t>	(1) </a:t>
            </a:r>
            <a:r>
              <a:rPr lang="en-US" dirty="0">
                <a:hlinkClick r:id="rId4"/>
              </a:rPr>
              <a:t>https://github.com/euctrl-pru/flight_density_space_debris</a:t>
            </a:r>
            <a:endParaRPr lang="en-US" dirty="0"/>
          </a:p>
          <a:p>
            <a:pPr marL="0" indent="0">
              <a:buNone/>
            </a:pPr>
            <a:r>
              <a:rPr lang="en-001" dirty="0"/>
              <a:t>	(2) </a:t>
            </a:r>
            <a:r>
              <a:rPr lang="en-US" dirty="0">
                <a:hlinkClick r:id="rId5"/>
              </a:rPr>
              <a:t>https://github.com/euctrl-pru/aviodebris</a:t>
            </a:r>
            <a:r>
              <a:rPr lang="en-US" dirty="0"/>
              <a:t> </a:t>
            </a:r>
            <a:endParaRPr lang="en-001" dirty="0"/>
          </a:p>
        </p:txBody>
      </p:sp>
    </p:spTree>
    <p:extLst>
      <p:ext uri="{BB962C8B-B14F-4D97-AF65-F5344CB8AC3E}">
        <p14:creationId xmlns:p14="http://schemas.microsoft.com/office/powerpoint/2010/main" val="26340282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3D3EA-5112-25C6-453C-C3DC017C1305}"/>
              </a:ext>
            </a:extLst>
          </p:cNvPr>
          <p:cNvSpPr>
            <a:spLocks noGrp="1"/>
          </p:cNvSpPr>
          <p:nvPr>
            <p:ph type="title"/>
          </p:nvPr>
        </p:nvSpPr>
        <p:spPr/>
        <p:txBody>
          <a:bodyPr/>
          <a:lstStyle/>
          <a:p>
            <a:r>
              <a:rPr lang="en-001" dirty="0"/>
              <a:t>Reproducible research, 2/2</a:t>
            </a:r>
          </a:p>
        </p:txBody>
      </p:sp>
      <p:sp>
        <p:nvSpPr>
          <p:cNvPr id="3" name="Content Placeholder 2">
            <a:extLst>
              <a:ext uri="{FF2B5EF4-FFF2-40B4-BE49-F238E27FC236}">
                <a16:creationId xmlns:a16="http://schemas.microsoft.com/office/drawing/2014/main" id="{81AB79E7-3FDA-0A0E-CA9D-2BF9136D5926}"/>
              </a:ext>
            </a:extLst>
          </p:cNvPr>
          <p:cNvSpPr>
            <a:spLocks noGrp="1"/>
          </p:cNvSpPr>
          <p:nvPr>
            <p:ph idx="1"/>
          </p:nvPr>
        </p:nvSpPr>
        <p:spPr/>
        <p:txBody>
          <a:bodyPr/>
          <a:lstStyle/>
          <a:p>
            <a:r>
              <a:rPr lang="en-001" dirty="0"/>
              <a:t>We are particularly indebted to </a:t>
            </a:r>
          </a:p>
          <a:p>
            <a:endParaRPr lang="en-001" dirty="0"/>
          </a:p>
          <a:p>
            <a:r>
              <a:rPr lang="en-US" dirty="0"/>
              <a:t>E. Wright, A. Boley, and M. Byers for their work and availability of Python code that made our learning and understanding of their research much easier</a:t>
            </a:r>
          </a:p>
          <a:p>
            <a:r>
              <a:rPr lang="en-US" dirty="0"/>
              <a:t>Jonathan C. McDowell for his tireless effort in keeping alive and up to date the “</a:t>
            </a:r>
            <a:r>
              <a:rPr lang="en-US" i="1" dirty="0"/>
              <a:t>General Catalog of Artificial Space Objects</a:t>
            </a:r>
            <a:r>
              <a:rPr lang="en-US" dirty="0"/>
              <a:t>”</a:t>
            </a:r>
            <a:br>
              <a:rPr lang="en-US" dirty="0"/>
            </a:br>
            <a:endParaRPr lang="en-US" dirty="0"/>
          </a:p>
          <a:p>
            <a:endParaRPr lang="en-001" dirty="0"/>
          </a:p>
          <a:p>
            <a:endParaRPr lang="en-001" dirty="0"/>
          </a:p>
        </p:txBody>
      </p:sp>
    </p:spTree>
    <p:extLst>
      <p:ext uri="{BB962C8B-B14F-4D97-AF65-F5344CB8AC3E}">
        <p14:creationId xmlns:p14="http://schemas.microsoft.com/office/powerpoint/2010/main" val="3505310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3241F-DD67-635C-2732-8243F1E55DEC}"/>
              </a:ext>
            </a:extLst>
          </p:cNvPr>
          <p:cNvSpPr>
            <a:spLocks noGrp="1"/>
          </p:cNvSpPr>
          <p:nvPr>
            <p:ph type="title"/>
          </p:nvPr>
        </p:nvSpPr>
        <p:spPr/>
        <p:txBody>
          <a:bodyPr/>
          <a:lstStyle/>
          <a:p>
            <a:r>
              <a:rPr lang="en-001" dirty="0"/>
              <a:t>Future work</a:t>
            </a:r>
          </a:p>
        </p:txBody>
      </p:sp>
      <p:sp>
        <p:nvSpPr>
          <p:cNvPr id="3" name="Content Placeholder 2">
            <a:extLst>
              <a:ext uri="{FF2B5EF4-FFF2-40B4-BE49-F238E27FC236}">
                <a16:creationId xmlns:a16="http://schemas.microsoft.com/office/drawing/2014/main" id="{C0614E1E-060B-30C6-AEC1-615A52931C29}"/>
              </a:ext>
            </a:extLst>
          </p:cNvPr>
          <p:cNvSpPr>
            <a:spLocks noGrp="1"/>
          </p:cNvSpPr>
          <p:nvPr>
            <p:ph idx="1"/>
          </p:nvPr>
        </p:nvSpPr>
        <p:spPr>
          <a:xfrm>
            <a:off x="438806" y="1825625"/>
            <a:ext cx="11384893" cy="4351338"/>
          </a:xfrm>
        </p:spPr>
        <p:txBody>
          <a:bodyPr>
            <a:normAutofit/>
          </a:bodyPr>
          <a:lstStyle/>
          <a:p>
            <a:r>
              <a:rPr lang="en-001" sz="3000" dirty="0"/>
              <a:t>Consider planned growing traffic and mega-constellations (with a certain rate of uncontrolled re-entries)</a:t>
            </a:r>
          </a:p>
          <a:p>
            <a:r>
              <a:rPr lang="en-001" sz="3000" dirty="0"/>
              <a:t>Compute </a:t>
            </a:r>
            <a:r>
              <a:rPr lang="en-001" sz="3000" b="1" dirty="0"/>
              <a:t>casualties probabilities</a:t>
            </a:r>
            <a:r>
              <a:rPr lang="en-001" sz="3000" dirty="0"/>
              <a:t> using PAX per aircraft type</a:t>
            </a:r>
          </a:p>
          <a:p>
            <a:r>
              <a:rPr lang="en-001" sz="3000" dirty="0"/>
              <a:t>Develop procedure for measures (airspace closure, re-routing) to deal with future uncontrolled re-entries or launch failures</a:t>
            </a:r>
          </a:p>
          <a:p>
            <a:r>
              <a:rPr lang="en-001" sz="3000" dirty="0"/>
              <a:t>(Consider people densities at </a:t>
            </a:r>
            <a:r>
              <a:rPr lang="en-001" sz="3000" b="1" dirty="0"/>
              <a:t>airports</a:t>
            </a:r>
            <a:r>
              <a:rPr lang="en-001" sz="3000" dirty="0"/>
              <a:t> ?)</a:t>
            </a:r>
          </a:p>
          <a:p>
            <a:pPr marL="0" indent="0">
              <a:buNone/>
            </a:pPr>
            <a:endParaRPr lang="en-001" sz="3000" dirty="0"/>
          </a:p>
        </p:txBody>
      </p:sp>
    </p:spTree>
    <p:extLst>
      <p:ext uri="{BB962C8B-B14F-4D97-AF65-F5344CB8AC3E}">
        <p14:creationId xmlns:p14="http://schemas.microsoft.com/office/powerpoint/2010/main" val="1352347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9B6E7-FD2A-2F1D-37E1-3D09B7589888}"/>
              </a:ext>
            </a:extLst>
          </p:cNvPr>
          <p:cNvSpPr>
            <a:spLocks noGrp="1"/>
          </p:cNvSpPr>
          <p:nvPr>
            <p:ph type="title"/>
          </p:nvPr>
        </p:nvSpPr>
        <p:spPr/>
        <p:txBody>
          <a:bodyPr/>
          <a:lstStyle/>
          <a:p>
            <a:r>
              <a:rPr lang="en-001" dirty="0"/>
              <a:t>Summary</a:t>
            </a:r>
          </a:p>
        </p:txBody>
      </p:sp>
      <p:sp>
        <p:nvSpPr>
          <p:cNvPr id="3" name="Content Placeholder 2">
            <a:extLst>
              <a:ext uri="{FF2B5EF4-FFF2-40B4-BE49-F238E27FC236}">
                <a16:creationId xmlns:a16="http://schemas.microsoft.com/office/drawing/2014/main" id="{BFCEB9F7-5BE3-FEA7-D1EB-538AE24FA4AD}"/>
              </a:ext>
            </a:extLst>
          </p:cNvPr>
          <p:cNvSpPr>
            <a:spLocks noGrp="1"/>
          </p:cNvSpPr>
          <p:nvPr>
            <p:ph idx="1"/>
          </p:nvPr>
        </p:nvSpPr>
        <p:spPr/>
        <p:txBody>
          <a:bodyPr/>
          <a:lstStyle/>
          <a:p>
            <a:r>
              <a:rPr lang="en-001" dirty="0"/>
              <a:t>What this study is about</a:t>
            </a:r>
          </a:p>
          <a:p>
            <a:r>
              <a:rPr lang="en-001" dirty="0"/>
              <a:t>Why performing it</a:t>
            </a:r>
          </a:p>
          <a:p>
            <a:r>
              <a:rPr lang="en-001" dirty="0"/>
              <a:t>Who: institutional and geographical scope</a:t>
            </a:r>
          </a:p>
          <a:p>
            <a:r>
              <a:rPr lang="en-001" dirty="0"/>
              <a:t>How: method, assumptions and simplifications</a:t>
            </a:r>
          </a:p>
          <a:p>
            <a:r>
              <a:rPr lang="en-001" dirty="0"/>
              <a:t>Reproducibility and Thanks</a:t>
            </a:r>
          </a:p>
          <a:p>
            <a:r>
              <a:rPr lang="en-001" dirty="0"/>
              <a:t>Future work</a:t>
            </a:r>
          </a:p>
          <a:p>
            <a:r>
              <a:rPr lang="en-001" dirty="0"/>
              <a:t>Q&amp;A</a:t>
            </a:r>
          </a:p>
        </p:txBody>
      </p:sp>
    </p:spTree>
    <p:extLst>
      <p:ext uri="{BB962C8B-B14F-4D97-AF65-F5344CB8AC3E}">
        <p14:creationId xmlns:p14="http://schemas.microsoft.com/office/powerpoint/2010/main" val="1003195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BDB96-F3A5-D0E0-0DBA-402916772AA4}"/>
              </a:ext>
            </a:extLst>
          </p:cNvPr>
          <p:cNvSpPr>
            <a:spLocks noGrp="1"/>
          </p:cNvSpPr>
          <p:nvPr>
            <p:ph type="ctrTitle"/>
          </p:nvPr>
        </p:nvSpPr>
        <p:spPr/>
        <p:txBody>
          <a:bodyPr>
            <a:normAutofit/>
          </a:bodyPr>
          <a:lstStyle/>
          <a:p>
            <a:r>
              <a:rPr lang="en-BE" sz="4400" dirty="0"/>
              <a:t>Thank you!</a:t>
            </a:r>
          </a:p>
        </p:txBody>
      </p:sp>
      <p:sp>
        <p:nvSpPr>
          <p:cNvPr id="3" name="Subtitle 2">
            <a:extLst>
              <a:ext uri="{FF2B5EF4-FFF2-40B4-BE49-F238E27FC236}">
                <a16:creationId xmlns:a16="http://schemas.microsoft.com/office/drawing/2014/main" id="{4BC775A8-2A1E-85E1-5125-9EDF5BD75235}"/>
              </a:ext>
            </a:extLst>
          </p:cNvPr>
          <p:cNvSpPr>
            <a:spLocks noGrp="1"/>
          </p:cNvSpPr>
          <p:nvPr>
            <p:ph type="subTitle" idx="1"/>
          </p:nvPr>
        </p:nvSpPr>
        <p:spPr>
          <a:xfrm>
            <a:off x="4306957" y="3415930"/>
            <a:ext cx="7318424" cy="1103060"/>
          </a:xfrm>
        </p:spPr>
        <p:txBody>
          <a:bodyPr>
            <a:normAutofit/>
          </a:bodyPr>
          <a:lstStyle/>
          <a:p>
            <a:r>
              <a:rPr lang="en-GB" dirty="0"/>
              <a:t>Questions/Feedback: </a:t>
            </a:r>
            <a:r>
              <a:rPr lang="en-US" dirty="0" err="1"/>
              <a:t>enrico</a:t>
            </a:r>
            <a:r>
              <a:rPr lang="en-BE"/>
              <a:t>.</a:t>
            </a:r>
            <a:r>
              <a:rPr lang="en-US" dirty="0" err="1"/>
              <a:t>spinielli</a:t>
            </a:r>
            <a:r>
              <a:rPr lang="en-BE"/>
              <a:t>@</a:t>
            </a:r>
            <a:r>
              <a:rPr lang="en-BE" dirty="0"/>
              <a:t>eurocontrol.int</a:t>
            </a:r>
          </a:p>
          <a:p>
            <a:r>
              <a:rPr lang="en-BE" dirty="0"/>
              <a:t>www.euroc</a:t>
            </a:r>
            <a:r>
              <a:rPr lang="en-GB" dirty="0"/>
              <a:t>o</a:t>
            </a:r>
            <a:r>
              <a:rPr lang="en-BE" dirty="0"/>
              <a:t>ntrol.int</a:t>
            </a:r>
          </a:p>
        </p:txBody>
      </p:sp>
    </p:spTree>
    <p:extLst>
      <p:ext uri="{BB962C8B-B14F-4D97-AF65-F5344CB8AC3E}">
        <p14:creationId xmlns:p14="http://schemas.microsoft.com/office/powerpoint/2010/main" val="674276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C2268-5FBB-0248-3FF8-2E7C7F46201A}"/>
              </a:ext>
            </a:extLst>
          </p:cNvPr>
          <p:cNvSpPr>
            <a:spLocks noGrp="1"/>
          </p:cNvSpPr>
          <p:nvPr>
            <p:ph type="title"/>
          </p:nvPr>
        </p:nvSpPr>
        <p:spPr/>
        <p:txBody>
          <a:bodyPr/>
          <a:lstStyle/>
          <a:p>
            <a:r>
              <a:rPr lang="en-001" dirty="0"/>
              <a:t>What: debris falling from the sky</a:t>
            </a:r>
            <a:br>
              <a:rPr lang="en-001" dirty="0"/>
            </a:br>
            <a:r>
              <a:rPr lang="en-001" dirty="0"/>
              <a:t>       impact on (EU) Aviation</a:t>
            </a:r>
          </a:p>
        </p:txBody>
      </p:sp>
      <p:sp>
        <p:nvSpPr>
          <p:cNvPr id="3" name="Content Placeholder 2">
            <a:extLst>
              <a:ext uri="{FF2B5EF4-FFF2-40B4-BE49-F238E27FC236}">
                <a16:creationId xmlns:a16="http://schemas.microsoft.com/office/drawing/2014/main" id="{12212846-D59F-AAAA-B641-6A48496214D9}"/>
              </a:ext>
            </a:extLst>
          </p:cNvPr>
          <p:cNvSpPr>
            <a:spLocks noGrp="1"/>
          </p:cNvSpPr>
          <p:nvPr>
            <p:ph idx="1"/>
          </p:nvPr>
        </p:nvSpPr>
        <p:spPr>
          <a:xfrm>
            <a:off x="438807" y="1571625"/>
            <a:ext cx="7041493" cy="3292309"/>
          </a:xfrm>
        </p:spPr>
        <p:txBody>
          <a:bodyPr/>
          <a:lstStyle/>
          <a:p>
            <a:r>
              <a:rPr lang="en-001" dirty="0"/>
              <a:t>Space missions result in debris re-entering Earth’s atmosphere</a:t>
            </a:r>
          </a:p>
          <a:p>
            <a:r>
              <a:rPr lang="en-001" dirty="0"/>
              <a:t>Re-entries can be </a:t>
            </a:r>
            <a:r>
              <a:rPr lang="en-001" u="sng" dirty="0"/>
              <a:t>controlled</a:t>
            </a:r>
            <a:r>
              <a:rPr lang="en-001" dirty="0"/>
              <a:t> or </a:t>
            </a:r>
            <a:r>
              <a:rPr lang="en-001" b="1" dirty="0"/>
              <a:t>uncontrolled</a:t>
            </a:r>
            <a:r>
              <a:rPr lang="en-001" dirty="0"/>
              <a:t> (launch failure, satellite end of life, …)</a:t>
            </a:r>
          </a:p>
          <a:p>
            <a:r>
              <a:rPr lang="en-001" dirty="0"/>
              <a:t> We focus on impact on </a:t>
            </a:r>
            <a:r>
              <a:rPr lang="en-001" b="1" u="sng" dirty="0"/>
              <a:t>airborne</a:t>
            </a:r>
            <a:r>
              <a:rPr lang="en-001" u="sng" dirty="0"/>
              <a:t> flights</a:t>
            </a:r>
            <a:r>
              <a:rPr lang="en-001" dirty="0"/>
              <a:t>, not on people/buildings/… on the ground</a:t>
            </a:r>
          </a:p>
        </p:txBody>
      </p:sp>
      <p:pic>
        <p:nvPicPr>
          <p:cNvPr id="7" name="Picture 6" descr="A screenshot of Dean Olson’s Twitter post about falling space debris of Starship 7 as seen from Turks and Caicos islands on 16th Jan 2025&#10;https://twitter.com/deankolson87/status/1880026759133032662">
            <a:extLst>
              <a:ext uri="{FF2B5EF4-FFF2-40B4-BE49-F238E27FC236}">
                <a16:creationId xmlns:a16="http://schemas.microsoft.com/office/drawing/2014/main" id="{57DCDFBC-50B2-1999-E695-E21A3D906732}"/>
              </a:ext>
            </a:extLst>
          </p:cNvPr>
          <p:cNvPicPr>
            <a:picLocks noChangeAspect="1"/>
          </p:cNvPicPr>
          <p:nvPr/>
        </p:nvPicPr>
        <p:blipFill>
          <a:blip r:embed="rId3"/>
          <a:stretch>
            <a:fillRect/>
          </a:stretch>
        </p:blipFill>
        <p:spPr>
          <a:xfrm>
            <a:off x="7633102" y="1047750"/>
            <a:ext cx="4010836" cy="4210050"/>
          </a:xfrm>
          <a:prstGeom prst="rect">
            <a:avLst/>
          </a:prstGeom>
        </p:spPr>
      </p:pic>
      <p:pic>
        <p:nvPicPr>
          <p:cNvPr id="9" name="Picture 8" descr="July 9, 2020 CHINESE LONG MARCH 3 DEBRIS&#10;https://news.sina.com.cn/c/2020-07-11/doc-iirczymm1802460.shtml">
            <a:extLst>
              <a:ext uri="{FF2B5EF4-FFF2-40B4-BE49-F238E27FC236}">
                <a16:creationId xmlns:a16="http://schemas.microsoft.com/office/drawing/2014/main" id="{413D175A-637D-99F7-918D-08D5F3282612}"/>
              </a:ext>
            </a:extLst>
          </p:cNvPr>
          <p:cNvPicPr>
            <a:picLocks noChangeAspect="1"/>
          </p:cNvPicPr>
          <p:nvPr/>
        </p:nvPicPr>
        <p:blipFill>
          <a:blip r:embed="rId4"/>
          <a:stretch>
            <a:fillRect/>
          </a:stretch>
        </p:blipFill>
        <p:spPr>
          <a:xfrm>
            <a:off x="10040488" y="4038600"/>
            <a:ext cx="2075312" cy="2772684"/>
          </a:xfrm>
          <a:prstGeom prst="rect">
            <a:avLst/>
          </a:prstGeom>
        </p:spPr>
      </p:pic>
      <p:pic>
        <p:nvPicPr>
          <p:cNvPr id="11" name="Picture 10" descr="The main propellant tank of the second stage of a Delta 2 rocket landed near Georgetown, Texas, USA, on 22 January 1997. This tank of about 250 kg is primarily a stainless steel structure and survived reentry relatively intact.&#10;https://www.esa.int/ESA_Multimedia/Images/2015/12/Debris_landed_in_Texas">
            <a:extLst>
              <a:ext uri="{FF2B5EF4-FFF2-40B4-BE49-F238E27FC236}">
                <a16:creationId xmlns:a16="http://schemas.microsoft.com/office/drawing/2014/main" id="{E9F8991C-D724-3219-35EE-B249DC28FFF7}"/>
              </a:ext>
            </a:extLst>
          </p:cNvPr>
          <p:cNvPicPr>
            <a:picLocks noChangeAspect="1"/>
          </p:cNvPicPr>
          <p:nvPr/>
        </p:nvPicPr>
        <p:blipFill>
          <a:blip r:embed="rId5"/>
          <a:srcRect b="30775"/>
          <a:stretch>
            <a:fillRect/>
          </a:stretch>
        </p:blipFill>
        <p:spPr>
          <a:xfrm>
            <a:off x="4470397" y="4868776"/>
            <a:ext cx="3543704" cy="1989224"/>
          </a:xfrm>
          <a:prstGeom prst="rect">
            <a:avLst/>
          </a:prstGeom>
        </p:spPr>
      </p:pic>
      <p:pic>
        <p:nvPicPr>
          <p:cNvPr id="13" name="Picture 12" descr="In 2001, a titanium motor casing from a Delta II ended up in Saudi Arabia. Credit: NASA">
            <a:extLst>
              <a:ext uri="{FF2B5EF4-FFF2-40B4-BE49-F238E27FC236}">
                <a16:creationId xmlns:a16="http://schemas.microsoft.com/office/drawing/2014/main" id="{44D817AB-C891-92F9-4EBF-3D5E33945771}"/>
              </a:ext>
            </a:extLst>
          </p:cNvPr>
          <p:cNvPicPr>
            <a:picLocks noChangeAspect="1"/>
          </p:cNvPicPr>
          <p:nvPr/>
        </p:nvPicPr>
        <p:blipFill>
          <a:blip r:embed="rId6"/>
          <a:stretch>
            <a:fillRect/>
          </a:stretch>
        </p:blipFill>
        <p:spPr>
          <a:xfrm>
            <a:off x="76199" y="4863934"/>
            <a:ext cx="3071429" cy="1947349"/>
          </a:xfrm>
          <a:prstGeom prst="rect">
            <a:avLst/>
          </a:prstGeom>
        </p:spPr>
      </p:pic>
    </p:spTree>
    <p:extLst>
      <p:ext uri="{BB962C8B-B14F-4D97-AF65-F5344CB8AC3E}">
        <p14:creationId xmlns:p14="http://schemas.microsoft.com/office/powerpoint/2010/main" val="1306616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885BF-843B-A805-B028-DC1714497731}"/>
              </a:ext>
            </a:extLst>
          </p:cNvPr>
          <p:cNvSpPr>
            <a:spLocks noGrp="1"/>
          </p:cNvSpPr>
          <p:nvPr>
            <p:ph type="title"/>
          </p:nvPr>
        </p:nvSpPr>
        <p:spPr>
          <a:xfrm>
            <a:off x="438807" y="333595"/>
            <a:ext cx="10515600" cy="1242958"/>
          </a:xfrm>
        </p:spPr>
        <p:txBody>
          <a:bodyPr anchor="t">
            <a:normAutofit/>
          </a:bodyPr>
          <a:lstStyle/>
          <a:p>
            <a:r>
              <a:rPr lang="en-001" dirty="0"/>
              <a:t>Why dealing with Space Debris</a:t>
            </a:r>
            <a:br>
              <a:rPr lang="en-001" dirty="0"/>
            </a:br>
            <a:r>
              <a:rPr lang="en-001" dirty="0"/>
              <a:t>in Aviation? 1/2</a:t>
            </a:r>
          </a:p>
        </p:txBody>
      </p:sp>
      <p:sp>
        <p:nvSpPr>
          <p:cNvPr id="3" name="Content Placeholder 2">
            <a:extLst>
              <a:ext uri="{FF2B5EF4-FFF2-40B4-BE49-F238E27FC236}">
                <a16:creationId xmlns:a16="http://schemas.microsoft.com/office/drawing/2014/main" id="{3F3A831F-AA57-04A2-75EC-ABB7C154C7E4}"/>
              </a:ext>
            </a:extLst>
          </p:cNvPr>
          <p:cNvSpPr>
            <a:spLocks noGrp="1"/>
          </p:cNvSpPr>
          <p:nvPr>
            <p:ph sz="half" idx="1"/>
          </p:nvPr>
        </p:nvSpPr>
        <p:spPr>
          <a:xfrm>
            <a:off x="438807" y="1825625"/>
            <a:ext cx="6033114" cy="4290696"/>
          </a:xfrm>
        </p:spPr>
        <p:txBody>
          <a:bodyPr>
            <a:normAutofit/>
          </a:bodyPr>
          <a:lstStyle/>
          <a:p>
            <a:r>
              <a:rPr lang="en-001" sz="2400" b="1" dirty="0"/>
              <a:t>Safety</a:t>
            </a:r>
            <a:r>
              <a:rPr lang="en-001" sz="2400" dirty="0"/>
              <a:t>: Damage caused by re-entering debris to a flying aircraft could cause </a:t>
            </a:r>
            <a:r>
              <a:rPr lang="en-001" sz="2400" u="sng" dirty="0"/>
              <a:t>hundreds</a:t>
            </a:r>
            <a:r>
              <a:rPr lang="en-001" sz="2400" dirty="0"/>
              <a:t> of casualties</a:t>
            </a:r>
          </a:p>
          <a:p>
            <a:r>
              <a:rPr lang="en-001" sz="2400" b="1" dirty="0"/>
              <a:t>Awareness</a:t>
            </a:r>
            <a:r>
              <a:rPr lang="en-001" sz="2400" dirty="0"/>
              <a:t>: growing number of LEO satellites (</a:t>
            </a:r>
            <a:r>
              <a:rPr lang="en-001" sz="2400" u="sng" dirty="0"/>
              <a:t>constellations of </a:t>
            </a:r>
            <a:r>
              <a:rPr lang="en-001" sz="2400" b="1" u="sng" dirty="0"/>
              <a:t>thousands</a:t>
            </a:r>
            <a:r>
              <a:rPr lang="en-001" sz="2400" u="sng" dirty="0"/>
              <a:t>!</a:t>
            </a:r>
            <a:r>
              <a:rPr lang="en-001" sz="2400" dirty="0"/>
              <a:t>) increases the occur</a:t>
            </a:r>
            <a:r>
              <a:rPr lang="en-US" sz="2400" dirty="0"/>
              <a:t>r</a:t>
            </a:r>
            <a:r>
              <a:rPr lang="en-001" sz="2400" dirty="0"/>
              <a:t>ence of uncontrolled re-entries.</a:t>
            </a:r>
            <a:br>
              <a:rPr lang="en-001" sz="2400" dirty="0"/>
            </a:br>
            <a:r>
              <a:rPr lang="en-001" sz="2400" i="1" dirty="0"/>
              <a:t>Let’s quantify the risk!</a:t>
            </a:r>
          </a:p>
          <a:p>
            <a:r>
              <a:rPr lang="en-001" sz="2400" b="1" dirty="0"/>
              <a:t>Resilience</a:t>
            </a:r>
            <a:r>
              <a:rPr lang="en-001" sz="2400" dirty="0"/>
              <a:t>: be ready to </a:t>
            </a:r>
            <a:r>
              <a:rPr lang="en-001" sz="2400" b="1" dirty="0"/>
              <a:t>consistently</a:t>
            </a:r>
            <a:r>
              <a:rPr lang="en-001" sz="2400" dirty="0"/>
              <a:t> put measures in place on short notice &amp; </a:t>
            </a:r>
            <a:r>
              <a:rPr lang="en-001" sz="2400" b="1" dirty="0"/>
              <a:t>rationally</a:t>
            </a:r>
            <a:r>
              <a:rPr lang="en-001" sz="2400" dirty="0"/>
              <a:t> (rather than emotionally)</a:t>
            </a:r>
          </a:p>
        </p:txBody>
      </p:sp>
      <p:pic>
        <p:nvPicPr>
          <p:cNvPr id="5" name="Picture 4" descr="Earth surrounded by mega constellationof satellites.">
            <a:extLst>
              <a:ext uri="{FF2B5EF4-FFF2-40B4-BE49-F238E27FC236}">
                <a16:creationId xmlns:a16="http://schemas.microsoft.com/office/drawing/2014/main" id="{2304F8BE-2F3B-A900-2B40-19D8AFDCA17E}"/>
              </a:ext>
            </a:extLst>
          </p:cNvPr>
          <p:cNvPicPr>
            <a:picLocks noChangeAspect="1"/>
          </p:cNvPicPr>
          <p:nvPr/>
        </p:nvPicPr>
        <p:blipFill>
          <a:blip r:embed="rId3"/>
          <a:srcRect t="8308" b="8766"/>
          <a:stretch>
            <a:fillRect/>
          </a:stretch>
        </p:blipFill>
        <p:spPr>
          <a:xfrm>
            <a:off x="6582498" y="1474636"/>
            <a:ext cx="5527346" cy="4641684"/>
          </a:xfrm>
          <a:prstGeom prst="rect">
            <a:avLst/>
          </a:prstGeom>
          <a:noFill/>
        </p:spPr>
      </p:pic>
    </p:spTree>
    <p:extLst>
      <p:ext uri="{BB962C8B-B14F-4D97-AF65-F5344CB8AC3E}">
        <p14:creationId xmlns:p14="http://schemas.microsoft.com/office/powerpoint/2010/main" val="1312921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itle 1">
            <a:extLst>
              <a:ext uri="{FF2B5EF4-FFF2-40B4-BE49-F238E27FC236}">
                <a16:creationId xmlns:a16="http://schemas.microsoft.com/office/drawing/2014/main" id="{9B00DEEC-185E-7A4E-526C-731FA983150D}"/>
              </a:ext>
            </a:extLst>
          </p:cNvPr>
          <p:cNvSpPr>
            <a:spLocks noGrp="1"/>
          </p:cNvSpPr>
          <p:nvPr>
            <p:ph type="title"/>
          </p:nvPr>
        </p:nvSpPr>
        <p:spPr>
          <a:xfrm>
            <a:off x="438807" y="333595"/>
            <a:ext cx="10515600" cy="1242958"/>
          </a:xfrm>
        </p:spPr>
        <p:txBody>
          <a:bodyPr/>
          <a:lstStyle/>
          <a:p>
            <a:r>
              <a:rPr lang="en-001" dirty="0"/>
              <a:t>Why dealing with Space Debris</a:t>
            </a:r>
            <a:br>
              <a:rPr lang="en-001" dirty="0"/>
            </a:br>
            <a:r>
              <a:rPr lang="en-001" dirty="0"/>
              <a:t>in Aviation? 2/2</a:t>
            </a:r>
            <a:endParaRPr lang="en-US" dirty="0"/>
          </a:p>
        </p:txBody>
      </p:sp>
      <p:sp>
        <p:nvSpPr>
          <p:cNvPr id="1033" name="Content Placeholder 2">
            <a:extLst>
              <a:ext uri="{FF2B5EF4-FFF2-40B4-BE49-F238E27FC236}">
                <a16:creationId xmlns:a16="http://schemas.microsoft.com/office/drawing/2014/main" id="{5510C4AC-4993-D3A7-4EF9-9A0A2A20DAA2}"/>
              </a:ext>
            </a:extLst>
          </p:cNvPr>
          <p:cNvSpPr>
            <a:spLocks noGrp="1"/>
          </p:cNvSpPr>
          <p:nvPr>
            <p:ph sz="half" idx="1"/>
          </p:nvPr>
        </p:nvSpPr>
        <p:spPr>
          <a:xfrm>
            <a:off x="438807" y="1597025"/>
            <a:ext cx="5181600" cy="1818847"/>
          </a:xfrm>
        </p:spPr>
        <p:txBody>
          <a:bodyPr/>
          <a:lstStyle/>
          <a:p>
            <a:r>
              <a:rPr lang="en-US" dirty="0"/>
              <a:t>lack of harmonization of responses among States impacted by Long March 5B reentry on 4</a:t>
            </a:r>
            <a:r>
              <a:rPr lang="en-US" baseline="30000" dirty="0"/>
              <a:t>th</a:t>
            </a:r>
            <a:r>
              <a:rPr lang="en-US" dirty="0"/>
              <a:t> Nov 2022</a:t>
            </a:r>
          </a:p>
        </p:txBody>
      </p:sp>
      <p:pic>
        <p:nvPicPr>
          <p:cNvPr id="1026" name="Picture 2" descr="Measures taken by different European ANSPs during the uncontrolled re-entry of the Long March 5B debris on Nov 4 2022. Some airspaces in yellow denote zero rate NOTAMs implying closures, while purple colored airspaces denote non-zero rate NOTAMs advising airspace users of possible danger, i.e. rerouting.">
            <a:extLst>
              <a:ext uri="{FF2B5EF4-FFF2-40B4-BE49-F238E27FC236}">
                <a16:creationId xmlns:a16="http://schemas.microsoft.com/office/drawing/2014/main" id="{04295816-075B-4226-A0BA-36B5DC90A7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759" b="1"/>
          <a:stretch>
            <a:fillRect/>
          </a:stretch>
        </p:blipFill>
        <p:spPr bwMode="auto">
          <a:xfrm>
            <a:off x="5993524" y="1615806"/>
            <a:ext cx="6096876" cy="5119957"/>
          </a:xfrm>
          <a:prstGeom prst="rect">
            <a:avLst/>
          </a:prstGeom>
          <a:solidFill>
            <a:srgbClr val="FFFFFF"/>
          </a:solidFill>
        </p:spPr>
      </p:pic>
      <p:sp useBgFill="1">
        <p:nvSpPr>
          <p:cNvPr id="4" name="TextBox 3">
            <a:extLst>
              <a:ext uri="{FF2B5EF4-FFF2-40B4-BE49-F238E27FC236}">
                <a16:creationId xmlns:a16="http://schemas.microsoft.com/office/drawing/2014/main" id="{C96FBFA2-81DD-96B7-B716-3A80DA395F42}"/>
              </a:ext>
            </a:extLst>
          </p:cNvPr>
          <p:cNvSpPr txBox="1"/>
          <p:nvPr/>
        </p:nvSpPr>
        <p:spPr>
          <a:xfrm>
            <a:off x="5982812" y="1061535"/>
            <a:ext cx="6132988" cy="1200329"/>
          </a:xfrm>
          <a:prstGeom prst="rect">
            <a:avLst/>
          </a:prstGeom>
        </p:spPr>
        <p:txBody>
          <a:bodyPr wrap="square" lIns="72000" rIns="0" rtlCol="0">
            <a:spAutoFit/>
          </a:bodyPr>
          <a:lstStyle/>
          <a:p>
            <a:r>
              <a:rPr lang="en-US" sz="2400" dirty="0"/>
              <a:t>Long March 5B reentry </a:t>
            </a:r>
            <a:r>
              <a:rPr lang="en-US" sz="2400" dirty="0">
                <a:solidFill>
                  <a:schemeClr val="bg1"/>
                </a:solidFill>
                <a:highlight>
                  <a:srgbClr val="0000FF"/>
                </a:highlight>
              </a:rPr>
              <a:t>tracks</a:t>
            </a:r>
            <a:r>
              <a:rPr lang="en-US" sz="2400" dirty="0"/>
              <a:t> (</a:t>
            </a:r>
            <a:r>
              <a:rPr lang="en-US" sz="2400" dirty="0">
                <a:solidFill>
                  <a:schemeClr val="bg1"/>
                </a:solidFill>
                <a:highlight>
                  <a:srgbClr val="0000FF"/>
                </a:highlight>
              </a:rPr>
              <a:t>blue line</a:t>
            </a:r>
            <a:r>
              <a:rPr lang="en-US" sz="2400" dirty="0"/>
              <a:t>) over EU </a:t>
            </a:r>
            <a:r>
              <a:rPr lang="en-US" sz="2400" dirty="0">
                <a:highlight>
                  <a:srgbClr val="FFFF00"/>
                </a:highlight>
              </a:rPr>
              <a:t>zero rate</a:t>
            </a:r>
            <a:r>
              <a:rPr lang="en-US" sz="2400" dirty="0"/>
              <a:t> (closure) NOTAMs in </a:t>
            </a:r>
            <a:r>
              <a:rPr lang="en-US" sz="2400" dirty="0">
                <a:highlight>
                  <a:srgbClr val="FFFF00"/>
                </a:highlight>
              </a:rPr>
              <a:t>yellow</a:t>
            </a:r>
            <a:r>
              <a:rPr lang="en-US" sz="2400" dirty="0"/>
              <a:t> </a:t>
            </a:r>
            <a:br>
              <a:rPr lang="en-US" sz="2400" dirty="0"/>
            </a:br>
            <a:r>
              <a:rPr lang="en-US" sz="2400" dirty="0">
                <a:solidFill>
                  <a:schemeClr val="bg1"/>
                </a:solidFill>
                <a:highlight>
                  <a:srgbClr val="800080"/>
                </a:highlight>
              </a:rPr>
              <a:t>non-zero rate</a:t>
            </a:r>
            <a:r>
              <a:rPr lang="en-US" sz="2400" dirty="0">
                <a:solidFill>
                  <a:schemeClr val="bg1"/>
                </a:solidFill>
              </a:rPr>
              <a:t> </a:t>
            </a:r>
            <a:r>
              <a:rPr lang="en-US" sz="2400" dirty="0"/>
              <a:t>(advisory) NOTAMs in </a:t>
            </a:r>
            <a:r>
              <a:rPr lang="en-US" sz="2400" dirty="0">
                <a:solidFill>
                  <a:schemeClr val="bg1"/>
                </a:solidFill>
                <a:highlight>
                  <a:srgbClr val="800080"/>
                </a:highlight>
              </a:rPr>
              <a:t>purple</a:t>
            </a:r>
            <a:r>
              <a:rPr lang="en-US" sz="2400" dirty="0"/>
              <a:t>. [3]</a:t>
            </a:r>
            <a:endParaRPr lang="en-001" sz="2400" dirty="0"/>
          </a:p>
        </p:txBody>
      </p:sp>
      <p:pic>
        <p:nvPicPr>
          <p:cNvPr id="6" name="Picture 5" descr="Re-entry of a spent satellite, including landfall uncertainties (Image Credit: The Aerospace Corporation)">
            <a:extLst>
              <a:ext uri="{FF2B5EF4-FFF2-40B4-BE49-F238E27FC236}">
                <a16:creationId xmlns:a16="http://schemas.microsoft.com/office/drawing/2014/main" id="{7687B9A8-F29F-41D7-747F-982AC1D363F3}"/>
              </a:ext>
            </a:extLst>
          </p:cNvPr>
          <p:cNvPicPr>
            <a:picLocks noChangeAspect="1"/>
          </p:cNvPicPr>
          <p:nvPr/>
        </p:nvPicPr>
        <p:blipFill>
          <a:blip r:embed="rId4"/>
          <a:stretch>
            <a:fillRect/>
          </a:stretch>
        </p:blipFill>
        <p:spPr>
          <a:xfrm>
            <a:off x="76402" y="3415872"/>
            <a:ext cx="6096876" cy="3347304"/>
          </a:xfrm>
          <a:prstGeom prst="rect">
            <a:avLst/>
          </a:prstGeom>
        </p:spPr>
      </p:pic>
      <p:sp>
        <p:nvSpPr>
          <p:cNvPr id="7" name="TextBox 6">
            <a:extLst>
              <a:ext uri="{FF2B5EF4-FFF2-40B4-BE49-F238E27FC236}">
                <a16:creationId xmlns:a16="http://schemas.microsoft.com/office/drawing/2014/main" id="{A775F69B-A809-F055-ADD1-04D3AF6E59EA}"/>
              </a:ext>
            </a:extLst>
          </p:cNvPr>
          <p:cNvSpPr txBox="1"/>
          <p:nvPr/>
        </p:nvSpPr>
        <p:spPr>
          <a:xfrm>
            <a:off x="9550400" y="6313351"/>
            <a:ext cx="2418098" cy="461665"/>
          </a:xfrm>
          <a:prstGeom prst="rect">
            <a:avLst/>
          </a:prstGeom>
          <a:noFill/>
        </p:spPr>
        <p:txBody>
          <a:bodyPr wrap="none" rtlCol="0">
            <a:spAutoFit/>
          </a:bodyPr>
          <a:lstStyle/>
          <a:p>
            <a:r>
              <a:rPr lang="en-US" sz="2400" dirty="0"/>
              <a:t>4 November 2022</a:t>
            </a:r>
            <a:endParaRPr lang="en-001" sz="2400" dirty="0"/>
          </a:p>
        </p:txBody>
      </p:sp>
    </p:spTree>
    <p:extLst>
      <p:ext uri="{BB962C8B-B14F-4D97-AF65-F5344CB8AC3E}">
        <p14:creationId xmlns:p14="http://schemas.microsoft.com/office/powerpoint/2010/main" val="89753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17895-669E-A7F1-7510-49B578932172}"/>
              </a:ext>
            </a:extLst>
          </p:cNvPr>
          <p:cNvSpPr>
            <a:spLocks noGrp="1"/>
          </p:cNvSpPr>
          <p:nvPr>
            <p:ph type="title"/>
          </p:nvPr>
        </p:nvSpPr>
        <p:spPr>
          <a:xfrm>
            <a:off x="839788" y="457200"/>
            <a:ext cx="5992812" cy="1168400"/>
          </a:xfrm>
        </p:spPr>
        <p:txBody>
          <a:bodyPr anchor="t">
            <a:normAutofit/>
          </a:bodyPr>
          <a:lstStyle/>
          <a:p>
            <a:r>
              <a:rPr lang="en-US" dirty="0"/>
              <a:t>Who: EUROCONTROL</a:t>
            </a:r>
            <a:endParaRPr lang="en-BE" dirty="0"/>
          </a:p>
        </p:txBody>
      </p:sp>
      <p:sp>
        <p:nvSpPr>
          <p:cNvPr id="11" name="Text Placeholder 3">
            <a:extLst>
              <a:ext uri="{FF2B5EF4-FFF2-40B4-BE49-F238E27FC236}">
                <a16:creationId xmlns:a16="http://schemas.microsoft.com/office/drawing/2014/main" id="{CB6D1E52-20A6-5915-6583-36BDC57245F0}"/>
              </a:ext>
            </a:extLst>
          </p:cNvPr>
          <p:cNvSpPr>
            <a:spLocks noGrp="1"/>
          </p:cNvSpPr>
          <p:nvPr>
            <p:ph type="body" sz="half" idx="2"/>
          </p:nvPr>
        </p:nvSpPr>
        <p:spPr>
          <a:xfrm>
            <a:off x="330257" y="1202499"/>
            <a:ext cx="6375400" cy="5436296"/>
          </a:xfrm>
          <a:ln>
            <a:noFill/>
          </a:ln>
        </p:spPr>
        <p:txBody>
          <a:bodyPr>
            <a:noAutofit/>
          </a:bodyPr>
          <a:lstStyle/>
          <a:p>
            <a:pPr marL="342900" indent="-342900">
              <a:buFont typeface="Arial" panose="020B0604020202020204" pitchFamily="34" charset="0"/>
              <a:buChar char="•"/>
            </a:pPr>
            <a:r>
              <a:rPr lang="en-US" sz="2800" dirty="0">
                <a:solidFill>
                  <a:schemeClr val="tx1"/>
                </a:solidFill>
              </a:rPr>
              <a:t>43 Member States’ FIRs (NM Area, </a:t>
            </a:r>
            <a:r>
              <a:rPr lang="en-US" sz="2800" dirty="0">
                <a:solidFill>
                  <a:schemeClr val="bg1"/>
                </a:solidFill>
                <a:highlight>
                  <a:srgbClr val="0000FF"/>
                </a:highlight>
              </a:rPr>
              <a:t>blue area</a:t>
            </a:r>
            <a:r>
              <a:rPr lang="en-US" sz="2800" dirty="0">
                <a:solidFill>
                  <a:schemeClr val="tx1"/>
                </a:solidFill>
              </a:rPr>
              <a:t>)</a:t>
            </a:r>
          </a:p>
          <a:p>
            <a:pPr marL="342900" indent="-342900">
              <a:buFont typeface="Arial" panose="020B0604020202020204" pitchFamily="34" charset="0"/>
              <a:buChar char="•"/>
            </a:pPr>
            <a:r>
              <a:rPr lang="en-US" sz="2800" dirty="0">
                <a:solidFill>
                  <a:schemeClr val="tx1"/>
                </a:solidFill>
              </a:rPr>
              <a:t>Analysis for bounding box containing</a:t>
            </a:r>
            <a:br>
              <a:rPr lang="en-US" sz="2800" dirty="0">
                <a:solidFill>
                  <a:schemeClr val="tx1"/>
                </a:solidFill>
              </a:rPr>
            </a:br>
            <a:r>
              <a:rPr lang="en-US" sz="2800" dirty="0">
                <a:solidFill>
                  <a:schemeClr val="tx1"/>
                </a:solidFill>
              </a:rPr>
              <a:t>all FIRs</a:t>
            </a:r>
          </a:p>
          <a:p>
            <a:pPr marL="342900" indent="-342900">
              <a:buFont typeface="Arial" panose="020B0604020202020204" pitchFamily="34" charset="0"/>
              <a:buChar char="•"/>
            </a:pPr>
            <a:r>
              <a:rPr lang="en-US" sz="2800" dirty="0">
                <a:solidFill>
                  <a:schemeClr val="tx1"/>
                </a:solidFill>
              </a:rPr>
              <a:t>Use </a:t>
            </a:r>
            <a:r>
              <a:rPr lang="en-US" sz="2800" b="1" dirty="0">
                <a:solidFill>
                  <a:schemeClr val="tx1"/>
                </a:solidFill>
              </a:rPr>
              <a:t>full</a:t>
            </a:r>
            <a:r>
              <a:rPr lang="en-US" sz="2800" dirty="0">
                <a:solidFill>
                  <a:schemeClr val="tx1"/>
                </a:solidFill>
              </a:rPr>
              <a:t> flight trajectories as IFR flights filed/flown by airspace users crossing NM Area;</a:t>
            </a:r>
            <a:br>
              <a:rPr lang="en-US" sz="2800" dirty="0">
                <a:solidFill>
                  <a:schemeClr val="tx1"/>
                </a:solidFill>
              </a:rPr>
            </a:br>
            <a:r>
              <a:rPr lang="en-US" sz="2800" dirty="0">
                <a:solidFill>
                  <a:schemeClr val="tx1"/>
                </a:solidFill>
              </a:rPr>
              <a:t>past works used as proxies for trajectories</a:t>
            </a:r>
          </a:p>
          <a:p>
            <a:pPr marL="800100" lvl="1" indent="-342900">
              <a:buFont typeface="Arial" panose="020B0604020202020204" pitchFamily="34" charset="0"/>
              <a:buChar char="•"/>
            </a:pPr>
            <a:r>
              <a:rPr lang="en-US" sz="2400" dirty="0"/>
              <a:t>Population density</a:t>
            </a:r>
          </a:p>
          <a:p>
            <a:pPr marL="800100" lvl="1" indent="-342900">
              <a:buFont typeface="Arial" panose="020B0604020202020204" pitchFamily="34" charset="0"/>
              <a:buChar char="•"/>
            </a:pPr>
            <a:r>
              <a:rPr lang="en-US" sz="2400" dirty="0">
                <a:solidFill>
                  <a:schemeClr val="tx1"/>
                </a:solidFill>
              </a:rPr>
              <a:t>ADS-B position reports (including on ground and no flight type distinction, </a:t>
            </a:r>
            <a:r>
              <a:rPr lang="en-US" sz="2400" dirty="0"/>
              <a:t>IFR/VFR, GA, …</a:t>
            </a:r>
            <a:r>
              <a:rPr lang="en-US" sz="2400" dirty="0">
                <a:solidFill>
                  <a:schemeClr val="tx1"/>
                </a:solidFill>
              </a:rPr>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C07B08B-DF1D-D1F0-6C8C-C700B19B4B61}"/>
                  </a:ext>
                </a:extLst>
              </p:cNvPr>
              <p:cNvSpPr txBox="1"/>
              <p:nvPr/>
            </p:nvSpPr>
            <p:spPr>
              <a:xfrm>
                <a:off x="6731000" y="5758766"/>
                <a:ext cx="5105400" cy="523220"/>
              </a:xfrm>
              <a:prstGeom prst="rect">
                <a:avLst/>
              </a:prstGeom>
              <a:noFill/>
            </p:spPr>
            <p:txBody>
              <a:bodyPr wrap="square" rtlCol="0">
                <a:spAutoFit/>
              </a:bodyPr>
              <a:lstStyle/>
              <a:p>
                <a:pPr algn="ctr"/>
                <a:r>
                  <a:rPr lang="en-001" sz="2800" dirty="0"/>
                  <a:t>Area, </a:t>
                </a:r>
                <a14:m>
                  <m:oMath xmlns:m="http://schemas.openxmlformats.org/officeDocument/2006/math">
                    <m:r>
                      <a:rPr lang="en-US" sz="2800" i="1">
                        <a:latin typeface="Cambria Math" panose="02040503050406030204" pitchFamily="18" charset="0"/>
                        <a:ea typeface="Cambria Math" panose="02040503050406030204" pitchFamily="18" charset="0"/>
                      </a:rPr>
                      <m:t>𝒶</m:t>
                    </m:r>
                  </m:oMath>
                </a14:m>
                <a:r>
                  <a:rPr lang="en-001" sz="2800" dirty="0"/>
                  <a:t>, of the study </a:t>
                </a:r>
              </a:p>
            </p:txBody>
          </p:sp>
        </mc:Choice>
        <mc:Fallback xmlns="">
          <p:sp>
            <p:nvSpPr>
              <p:cNvPr id="7" name="TextBox 6">
                <a:extLst>
                  <a:ext uri="{FF2B5EF4-FFF2-40B4-BE49-F238E27FC236}">
                    <a16:creationId xmlns:a16="http://schemas.microsoft.com/office/drawing/2014/main" id="{8C07B08B-DF1D-D1F0-6C8C-C700B19B4B61}"/>
                  </a:ext>
                </a:extLst>
              </p:cNvPr>
              <p:cNvSpPr txBox="1">
                <a:spLocks noRot="1" noChangeAspect="1" noMove="1" noResize="1" noEditPoints="1" noAdjustHandles="1" noChangeArrowheads="1" noChangeShapeType="1" noTextEdit="1"/>
              </p:cNvSpPr>
              <p:nvPr/>
            </p:nvSpPr>
            <p:spPr>
              <a:xfrm>
                <a:off x="6731000" y="5758766"/>
                <a:ext cx="5105400" cy="523220"/>
              </a:xfrm>
              <a:prstGeom prst="rect">
                <a:avLst/>
              </a:prstGeom>
              <a:blipFill>
                <a:blip r:embed="rId3"/>
                <a:stretch>
                  <a:fillRect t="-11905" b="-30952"/>
                </a:stretch>
              </a:blipFill>
            </p:spPr>
            <p:txBody>
              <a:bodyPr/>
              <a:lstStyle/>
              <a:p>
                <a:r>
                  <a:rPr lang="en-001">
                    <a:noFill/>
                  </a:rPr>
                  <a:t> </a:t>
                </a:r>
              </a:p>
            </p:txBody>
          </p:sp>
        </mc:Fallback>
      </mc:AlternateContent>
      <p:pic>
        <p:nvPicPr>
          <p:cNvPr id="12" name="Picture Placeholder 11" descr="A map of Europe with highlighted the Network Manager area composed of all EUROCONTROL’s 43 Member States Flight Information Regions (FIRs).&#10;The NM Area covers from the Azores in the West to Armenia in the East and from Morocco and the Canary Islands in the South to Iceand and Svalbard in the North.">
            <a:extLst>
              <a:ext uri="{FF2B5EF4-FFF2-40B4-BE49-F238E27FC236}">
                <a16:creationId xmlns:a16="http://schemas.microsoft.com/office/drawing/2014/main" id="{F03E67FF-D432-E001-5C62-17DD00DA1512}"/>
              </a:ext>
            </a:extLst>
          </p:cNvPr>
          <p:cNvPicPr>
            <a:picLocks noGrp="1" noChangeAspect="1"/>
          </p:cNvPicPr>
          <p:nvPr>
            <p:ph type="pic" idx="1"/>
          </p:nvPr>
        </p:nvPicPr>
        <p:blipFill>
          <a:blip r:embed="rId4"/>
          <a:srcRect l="11304" t="9000" r="11304" b="2404"/>
          <a:stretch>
            <a:fillRect/>
          </a:stretch>
        </p:blipFill>
        <p:spPr>
          <a:xfrm>
            <a:off x="6620891" y="1202499"/>
            <a:ext cx="5571110" cy="4556267"/>
          </a:xfrm>
        </p:spPr>
      </p:pic>
    </p:spTree>
    <p:extLst>
      <p:ext uri="{BB962C8B-B14F-4D97-AF65-F5344CB8AC3E}">
        <p14:creationId xmlns:p14="http://schemas.microsoft.com/office/powerpoint/2010/main" val="3845349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C6007D-0ECA-22B5-B804-7ACECFC387E8}"/>
              </a:ext>
            </a:extLst>
          </p:cNvPr>
          <p:cNvSpPr>
            <a:spLocks noGrp="1"/>
          </p:cNvSpPr>
          <p:nvPr>
            <p:ph type="title"/>
          </p:nvPr>
        </p:nvSpPr>
        <p:spPr>
          <a:xfrm>
            <a:off x="362607" y="333595"/>
            <a:ext cx="10515600" cy="1242958"/>
          </a:xfrm>
        </p:spPr>
        <p:txBody>
          <a:bodyPr/>
          <a:lstStyle/>
          <a:p>
            <a:r>
              <a:rPr lang="en-001" dirty="0"/>
              <a:t>Method: Step 1, general formulation</a:t>
            </a:r>
          </a:p>
        </p:txBody>
      </p:sp>
      <mc:AlternateContent xmlns:mc="http://schemas.openxmlformats.org/markup-compatibility/2006" xmlns:a14="http://schemas.microsoft.com/office/drawing/2010/main">
        <mc:Choice Requires="a14">
          <p:sp>
            <p:nvSpPr>
              <p:cNvPr id="7" name="Content Placeholder 11">
                <a:extLst>
                  <a:ext uri="{FF2B5EF4-FFF2-40B4-BE49-F238E27FC236}">
                    <a16:creationId xmlns:a16="http://schemas.microsoft.com/office/drawing/2014/main" id="{E472A2D5-6544-97FB-CCB5-2EA74BAC4FE7}"/>
                  </a:ext>
                </a:extLst>
              </p:cNvPr>
              <p:cNvSpPr txBox="1">
                <a:spLocks/>
              </p:cNvSpPr>
              <p:nvPr/>
            </p:nvSpPr>
            <p:spPr>
              <a:xfrm>
                <a:off x="3960241" y="5423859"/>
                <a:ext cx="2925640" cy="14593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B0F0"/>
                  </a:buClr>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00B0F0"/>
                  </a:buClr>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00B0F0"/>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00B0F0"/>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rgbClr val="FF0000"/>
                    </a:solidFill>
                  </a:rPr>
                  <a:t>impact probability density of a (point) debris object </a:t>
                </a:r>
                <a14:m>
                  <m:oMath xmlns:m="http://schemas.openxmlformats.org/officeDocument/2006/math">
                    <m:r>
                      <a:rPr lang="en-US" sz="2400" i="1">
                        <a:solidFill>
                          <a:srgbClr val="FF0000"/>
                        </a:solidFill>
                        <a:latin typeface="Cambria Math" panose="02040503050406030204" pitchFamily="18" charset="0"/>
                      </a:rPr>
                      <m:t>𝑘</m:t>
                    </m:r>
                  </m:oMath>
                </a14:m>
                <a:r>
                  <a:rPr lang="en-US" sz="2400" dirty="0">
                    <a:solidFill>
                      <a:srgbClr val="FF0000"/>
                    </a:solidFill>
                  </a:rPr>
                  <a:t> in the position </a:t>
                </a:r>
                <a14:m>
                  <m:oMath xmlns:m="http://schemas.openxmlformats.org/officeDocument/2006/math">
                    <m:acc>
                      <m:accPr>
                        <m:chr m:val="⃗"/>
                        <m:ctrlPr>
                          <a:rPr lang="en-US" sz="2400" i="1">
                            <a:solidFill>
                              <a:srgbClr val="FF0000"/>
                            </a:solidFill>
                            <a:latin typeface="Cambria Math" panose="02040503050406030204" pitchFamily="18" charset="0"/>
                            <a:ea typeface="Cambria Math" panose="02040503050406030204" pitchFamily="18" charset="0"/>
                          </a:rPr>
                        </m:ctrlPr>
                      </m:accPr>
                      <m:e>
                        <m:r>
                          <m:rPr>
                            <m:sty m:val="p"/>
                          </m:rPr>
                          <a:rPr lang="en-US" sz="2400" i="1">
                            <a:solidFill>
                              <a:srgbClr val="FF0000"/>
                            </a:solidFill>
                            <a:latin typeface="Cambria Math" panose="02040503050406030204" pitchFamily="18" charset="0"/>
                            <a:ea typeface="Cambria Math" panose="02040503050406030204" pitchFamily="18" charset="0"/>
                          </a:rPr>
                          <m:t>x</m:t>
                        </m:r>
                      </m:e>
                    </m:acc>
                  </m:oMath>
                </a14:m>
                <a:endParaRPr lang="en-US" sz="2400" dirty="0">
                  <a:solidFill>
                    <a:srgbClr val="FF0000"/>
                  </a:solidFill>
                </a:endParaRPr>
              </a:p>
              <a:p>
                <a:endParaRPr lang="en-US" sz="2400" dirty="0"/>
              </a:p>
            </p:txBody>
          </p:sp>
        </mc:Choice>
        <mc:Fallback xmlns="">
          <p:sp>
            <p:nvSpPr>
              <p:cNvPr id="7" name="Content Placeholder 11">
                <a:extLst>
                  <a:ext uri="{FF2B5EF4-FFF2-40B4-BE49-F238E27FC236}">
                    <a16:creationId xmlns:a16="http://schemas.microsoft.com/office/drawing/2014/main" id="{E472A2D5-6544-97FB-CCB5-2EA74BAC4FE7}"/>
                  </a:ext>
                </a:extLst>
              </p:cNvPr>
              <p:cNvSpPr txBox="1">
                <a:spLocks noRot="1" noChangeAspect="1" noMove="1" noResize="1" noEditPoints="1" noAdjustHandles="1" noChangeArrowheads="1" noChangeShapeType="1" noTextEdit="1"/>
              </p:cNvSpPr>
              <p:nvPr/>
            </p:nvSpPr>
            <p:spPr>
              <a:xfrm>
                <a:off x="3960241" y="5423859"/>
                <a:ext cx="2925640" cy="1459344"/>
              </a:xfrm>
              <a:prstGeom prst="rect">
                <a:avLst/>
              </a:prstGeom>
              <a:blipFill>
                <a:blip r:embed="rId3"/>
                <a:stretch>
                  <a:fillRect l="-3463" t="-6087" b="-6087"/>
                </a:stretch>
              </a:blipFill>
            </p:spPr>
            <p:txBody>
              <a:bodyPr/>
              <a:lstStyle/>
              <a:p>
                <a:r>
                  <a:rPr lang="en-001">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F3CA524-1488-DE6C-2083-256DE87D0992}"/>
                  </a:ext>
                </a:extLst>
              </p:cNvPr>
              <p:cNvSpPr txBox="1"/>
              <p:nvPr/>
            </p:nvSpPr>
            <p:spPr>
              <a:xfrm>
                <a:off x="165099" y="3607023"/>
                <a:ext cx="5651501" cy="12615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i="1" smtClean="0">
                              <a:latin typeface="Cambria Math" panose="02040503050406030204" pitchFamily="18" charset="0"/>
                            </a:rPr>
                          </m:ctrlPr>
                        </m:sSubPr>
                        <m:e>
                          <m:r>
                            <a:rPr lang="en-US" sz="4000" i="1">
                              <a:latin typeface="Cambria Math" panose="02040503050406030204" pitchFamily="18" charset="0"/>
                            </a:rPr>
                            <m:t>𝑝</m:t>
                          </m:r>
                        </m:e>
                        <m:sub>
                          <m:r>
                            <a:rPr lang="en-US" sz="4000" i="1">
                              <a:latin typeface="Cambria Math" panose="02040503050406030204" pitchFamily="18" charset="0"/>
                            </a:rPr>
                            <m:t>𝑘</m:t>
                          </m:r>
                        </m:sub>
                      </m:sSub>
                      <m:r>
                        <a:rPr lang="en-US" sz="4000" i="1">
                          <a:latin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rPr>
                            <m:t>𝜀</m:t>
                          </m:r>
                        </m:e>
                        <m:sub>
                          <m:r>
                            <a:rPr lang="en-US" sz="4000" i="1">
                              <a:latin typeface="Cambria Math" panose="02040503050406030204" pitchFamily="18" charset="0"/>
                            </a:rPr>
                            <m:t>𝑘</m:t>
                          </m:r>
                        </m:sub>
                      </m:sSub>
                      <m:nary>
                        <m:naryPr>
                          <m:ctrlPr>
                            <a:rPr lang="en-US" sz="4000" i="1" smtClean="0">
                              <a:latin typeface="Cambria Math" panose="02040503050406030204" pitchFamily="18" charset="0"/>
                            </a:rPr>
                          </m:ctrlPr>
                        </m:naryPr>
                        <m:sub>
                          <m:r>
                            <a:rPr lang="en-US" sz="4000" b="0" i="1" smtClean="0">
                              <a:latin typeface="Cambria Math" panose="02040503050406030204" pitchFamily="18" charset="0"/>
                              <a:ea typeface="Cambria Math" panose="02040503050406030204" pitchFamily="18" charset="0"/>
                            </a:rPr>
                            <m:t>𝒶</m:t>
                          </m:r>
                        </m:sub>
                        <m:sup>
                          <m:r>
                            <a:rPr lang="en-US" sz="4000" b="0" i="1" smtClean="0">
                              <a:latin typeface="Cambria Math" panose="02040503050406030204" pitchFamily="18" charset="0"/>
                            </a:rPr>
                            <m:t> </m:t>
                          </m:r>
                        </m:sup>
                        <m:e>
                          <m:r>
                            <a:rPr lang="en-US" sz="4000" i="1" smtClean="0">
                              <a:solidFill>
                                <a:schemeClr val="accent1"/>
                              </a:solidFill>
                              <a:latin typeface="Cambria Math" panose="02040503050406030204" pitchFamily="18" charset="0"/>
                              <a:ea typeface="Cambria Math" panose="02040503050406030204" pitchFamily="18" charset="0"/>
                            </a:rPr>
                            <m:t>𝜌</m:t>
                          </m:r>
                          <m:r>
                            <a:rPr lang="en-US" sz="4000" b="0" i="1" smtClean="0">
                              <a:solidFill>
                                <a:schemeClr val="accent1"/>
                              </a:solidFill>
                              <a:latin typeface="Cambria Math" panose="02040503050406030204" pitchFamily="18" charset="0"/>
                              <a:ea typeface="Cambria Math" panose="02040503050406030204" pitchFamily="18" charset="0"/>
                            </a:rPr>
                            <m:t>(</m:t>
                          </m:r>
                          <m:acc>
                            <m:accPr>
                              <m:chr m:val="⃗"/>
                              <m:ctrlPr>
                                <a:rPr lang="en-US" sz="4000" b="0" i="1" smtClean="0">
                                  <a:solidFill>
                                    <a:schemeClr val="accent1"/>
                                  </a:solidFill>
                                  <a:latin typeface="Cambria Math" panose="02040503050406030204" pitchFamily="18" charset="0"/>
                                  <a:ea typeface="Cambria Math" panose="02040503050406030204" pitchFamily="18" charset="0"/>
                                </a:rPr>
                              </m:ctrlPr>
                            </m:accPr>
                            <m:e>
                              <m:r>
                                <m:rPr>
                                  <m:sty m:val="p"/>
                                </m:rPr>
                                <a:rPr lang="en-US" sz="4000" b="0" i="1" smtClean="0">
                                  <a:solidFill>
                                    <a:schemeClr val="accent1"/>
                                  </a:solidFill>
                                  <a:latin typeface="Cambria Math" panose="02040503050406030204" pitchFamily="18" charset="0"/>
                                  <a:ea typeface="Cambria Math" panose="02040503050406030204" pitchFamily="18" charset="0"/>
                                </a:rPr>
                                <m:t>x</m:t>
                              </m:r>
                            </m:e>
                          </m:acc>
                          <m:r>
                            <a:rPr lang="en-US" sz="4000" b="0" i="1" smtClean="0">
                              <a:solidFill>
                                <a:schemeClr val="accent1"/>
                              </a:solidFill>
                              <a:latin typeface="Cambria Math" panose="02040503050406030204" pitchFamily="18" charset="0"/>
                              <a:ea typeface="Cambria Math" panose="02040503050406030204" pitchFamily="18" charset="0"/>
                            </a:rPr>
                            <m:t>)</m:t>
                          </m:r>
                        </m:e>
                      </m:nary>
                      <m:sSub>
                        <m:sSubPr>
                          <m:ctrlPr>
                            <a:rPr lang="en-US" sz="4000" i="1" smtClean="0">
                              <a:solidFill>
                                <a:srgbClr val="FF0000"/>
                              </a:solidFill>
                              <a:latin typeface="Cambria Math" panose="02040503050406030204" pitchFamily="18" charset="0"/>
                            </a:rPr>
                          </m:ctrlPr>
                        </m:sSubPr>
                        <m:e>
                          <m:r>
                            <a:rPr lang="en-US" sz="4000" i="1">
                              <a:solidFill>
                                <a:srgbClr val="FF0000"/>
                              </a:solidFill>
                              <a:latin typeface="Cambria Math" panose="02040503050406030204" pitchFamily="18" charset="0"/>
                            </a:rPr>
                            <m:t>𝜎</m:t>
                          </m:r>
                        </m:e>
                        <m:sub>
                          <m:r>
                            <a:rPr lang="en-US" sz="4000" i="1">
                              <a:solidFill>
                                <a:srgbClr val="FF0000"/>
                              </a:solidFill>
                              <a:latin typeface="Cambria Math" panose="02040503050406030204" pitchFamily="18" charset="0"/>
                            </a:rPr>
                            <m:t>𝑘</m:t>
                          </m:r>
                        </m:sub>
                      </m:sSub>
                      <m:d>
                        <m:dPr>
                          <m:ctrlPr>
                            <a:rPr lang="en-US" sz="4000" i="1">
                              <a:solidFill>
                                <a:srgbClr val="FF0000"/>
                              </a:solidFill>
                              <a:latin typeface="Cambria Math" panose="02040503050406030204" pitchFamily="18" charset="0"/>
                            </a:rPr>
                          </m:ctrlPr>
                        </m:dPr>
                        <m:e>
                          <m:acc>
                            <m:accPr>
                              <m:chr m:val="⃗"/>
                              <m:ctrlPr>
                                <a:rPr lang="en-US" sz="4000" i="1">
                                  <a:solidFill>
                                    <a:srgbClr val="FF0000"/>
                                  </a:solidFill>
                                  <a:latin typeface="Cambria Math" panose="02040503050406030204" pitchFamily="18" charset="0"/>
                                  <a:ea typeface="Cambria Math" panose="02040503050406030204" pitchFamily="18" charset="0"/>
                                </a:rPr>
                              </m:ctrlPr>
                            </m:accPr>
                            <m:e>
                              <m:r>
                                <m:rPr>
                                  <m:sty m:val="p"/>
                                </m:rPr>
                                <a:rPr lang="en-US" sz="4000" i="1">
                                  <a:solidFill>
                                    <a:srgbClr val="FF0000"/>
                                  </a:solidFill>
                                  <a:latin typeface="Cambria Math" panose="02040503050406030204" pitchFamily="18" charset="0"/>
                                  <a:ea typeface="Cambria Math" panose="02040503050406030204" pitchFamily="18" charset="0"/>
                                </a:rPr>
                                <m:t>x</m:t>
                              </m:r>
                            </m:e>
                          </m:acc>
                        </m:e>
                      </m:d>
                      <m:r>
                        <a:rPr lang="en-US" sz="4000" b="0" i="1" smtClean="0">
                          <a:latin typeface="Cambria Math" panose="02040503050406030204" pitchFamily="18" charset="0"/>
                        </a:rPr>
                        <m:t> ⅆ</m:t>
                      </m:r>
                      <m:r>
                        <a:rPr lang="en-US" sz="4000" b="0" i="1" smtClean="0">
                          <a:latin typeface="Cambria Math" panose="02040503050406030204" pitchFamily="18" charset="0"/>
                          <a:ea typeface="Cambria Math" panose="02040503050406030204" pitchFamily="18" charset="0"/>
                        </a:rPr>
                        <m:t>𝒶</m:t>
                      </m:r>
                      <m:r>
                        <a:rPr lang="en-US" sz="4000" b="0" i="1" smtClean="0">
                          <a:latin typeface="Cambria Math" panose="02040503050406030204" pitchFamily="18" charset="0"/>
                        </a:rPr>
                        <m:t> </m:t>
                      </m:r>
                    </m:oMath>
                  </m:oMathPara>
                </a14:m>
                <a:endParaRPr lang="en-001" sz="4000" dirty="0"/>
              </a:p>
            </p:txBody>
          </p:sp>
        </mc:Choice>
        <mc:Fallback xmlns="">
          <p:sp>
            <p:nvSpPr>
              <p:cNvPr id="8" name="TextBox 7">
                <a:extLst>
                  <a:ext uri="{FF2B5EF4-FFF2-40B4-BE49-F238E27FC236}">
                    <a16:creationId xmlns:a16="http://schemas.microsoft.com/office/drawing/2014/main" id="{DF3CA524-1488-DE6C-2083-256DE87D0992}"/>
                  </a:ext>
                </a:extLst>
              </p:cNvPr>
              <p:cNvSpPr txBox="1">
                <a:spLocks noRot="1" noChangeAspect="1" noMove="1" noResize="1" noEditPoints="1" noAdjustHandles="1" noChangeArrowheads="1" noChangeShapeType="1" noTextEdit="1"/>
              </p:cNvSpPr>
              <p:nvPr/>
            </p:nvSpPr>
            <p:spPr>
              <a:xfrm>
                <a:off x="165099" y="3607023"/>
                <a:ext cx="5651501" cy="1261564"/>
              </a:xfrm>
              <a:prstGeom prst="rect">
                <a:avLst/>
              </a:prstGeom>
              <a:blipFill>
                <a:blip r:embed="rId4"/>
                <a:stretch>
                  <a:fillRect l="-5605" t="-210000" r="-2691" b="-294000"/>
                </a:stretch>
              </a:blipFill>
            </p:spPr>
            <p:txBody>
              <a:bodyPr/>
              <a:lstStyle/>
              <a:p>
                <a:r>
                  <a:rPr lang="en-001">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9DEF51C-887B-62B9-779E-392E26BAC2DB}"/>
                  </a:ext>
                </a:extLst>
              </p:cNvPr>
              <p:cNvSpPr txBox="1"/>
              <p:nvPr/>
            </p:nvSpPr>
            <p:spPr>
              <a:xfrm>
                <a:off x="508000" y="1297265"/>
                <a:ext cx="11328400" cy="1384995"/>
              </a:xfrm>
              <a:prstGeom prst="rect">
                <a:avLst/>
              </a:prstGeom>
              <a:noFill/>
            </p:spPr>
            <p:txBody>
              <a:bodyPr wrap="square" rtlCol="0">
                <a:spAutoFit/>
              </a:bodyPr>
              <a:lstStyle/>
              <a:p>
                <a:pPr algn="ctr"/>
                <a:r>
                  <a:rPr lang="en-US" sz="2800" dirty="0"/>
                  <a:t>probability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𝑘</m:t>
                        </m:r>
                      </m:sub>
                    </m:sSub>
                  </m:oMath>
                </a14:m>
                <a:r>
                  <a:rPr lang="en-US" sz="2800" dirty="0"/>
                  <a:t> of a debris (point) object </a:t>
                </a:r>
                <a14:m>
                  <m:oMath xmlns:m="http://schemas.openxmlformats.org/officeDocument/2006/math">
                    <m:r>
                      <a:rPr lang="en-US" sz="2800" i="1">
                        <a:latin typeface="Cambria Math" panose="02040503050406030204" pitchFamily="18" charset="0"/>
                      </a:rPr>
                      <m:t>𝑘</m:t>
                    </m:r>
                  </m:oMath>
                </a14:m>
                <a:r>
                  <a:rPr lang="en-US" sz="2800" dirty="0"/>
                  <a:t> impacting an aircraft (point) object over the area </a:t>
                </a:r>
                <a14:m>
                  <m:oMath xmlns:m="http://schemas.openxmlformats.org/officeDocument/2006/math">
                    <m:r>
                      <a:rPr lang="en-US" sz="2800" i="1">
                        <a:latin typeface="Cambria Math" panose="02040503050406030204" pitchFamily="18" charset="0"/>
                        <a:ea typeface="Cambria Math" panose="02040503050406030204" pitchFamily="18" charset="0"/>
                      </a:rPr>
                      <m:t>𝒶</m:t>
                    </m:r>
                  </m:oMath>
                </a14:m>
                <a:endParaRPr lang="en-US" sz="2800" dirty="0"/>
              </a:p>
              <a:p>
                <a:pPr algn="ctr"/>
                <a:endParaRPr lang="en-001" sz="2800" dirty="0"/>
              </a:p>
            </p:txBody>
          </p:sp>
        </mc:Choice>
        <mc:Fallback xmlns="">
          <p:sp>
            <p:nvSpPr>
              <p:cNvPr id="10" name="TextBox 9">
                <a:extLst>
                  <a:ext uri="{FF2B5EF4-FFF2-40B4-BE49-F238E27FC236}">
                    <a16:creationId xmlns:a16="http://schemas.microsoft.com/office/drawing/2014/main" id="{89DEF51C-887B-62B9-779E-392E26BAC2DB}"/>
                  </a:ext>
                </a:extLst>
              </p:cNvPr>
              <p:cNvSpPr txBox="1">
                <a:spLocks noRot="1" noChangeAspect="1" noMove="1" noResize="1" noEditPoints="1" noAdjustHandles="1" noChangeArrowheads="1" noChangeShapeType="1" noTextEdit="1"/>
              </p:cNvSpPr>
              <p:nvPr/>
            </p:nvSpPr>
            <p:spPr>
              <a:xfrm>
                <a:off x="508000" y="1297265"/>
                <a:ext cx="11328400" cy="1384995"/>
              </a:xfrm>
              <a:prstGeom prst="rect">
                <a:avLst/>
              </a:prstGeom>
              <a:blipFill>
                <a:blip r:embed="rId5"/>
                <a:stretch>
                  <a:fillRect l="-559" t="-5455" r="-1342"/>
                </a:stretch>
              </a:blipFill>
            </p:spPr>
            <p:txBody>
              <a:bodyPr/>
              <a:lstStyle/>
              <a:p>
                <a:r>
                  <a:rPr lang="en-001">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F8C42B2-F288-E29E-7076-51C5342F391D}"/>
                  </a:ext>
                </a:extLst>
              </p:cNvPr>
              <p:cNvSpPr txBox="1"/>
              <p:nvPr/>
            </p:nvSpPr>
            <p:spPr>
              <a:xfrm>
                <a:off x="7452235" y="3749060"/>
                <a:ext cx="3755515" cy="11932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rPr>
                          </m:ctrlPr>
                        </m:sSubPr>
                        <m:e>
                          <m:r>
                            <a:rPr lang="en-US" sz="3600" i="1">
                              <a:latin typeface="Cambria Math" panose="02040503050406030204" pitchFamily="18" charset="0"/>
                            </a:rPr>
                            <m:t>𝜀</m:t>
                          </m:r>
                        </m:e>
                        <m:sub>
                          <m:r>
                            <a:rPr lang="en-US" sz="3600" i="1">
                              <a:latin typeface="Cambria Math" panose="02040503050406030204" pitchFamily="18" charset="0"/>
                            </a:rPr>
                            <m:t>𝑘</m:t>
                          </m:r>
                        </m:sub>
                      </m:sSub>
                      <m:r>
                        <a:rPr lang="en-US" sz="3600" i="1">
                          <a:latin typeface="Cambria Math" panose="02040503050406030204" pitchFamily="18" charset="0"/>
                        </a:rPr>
                        <m:t>=</m:t>
                      </m:r>
                      <m:f>
                        <m:fPr>
                          <m:ctrlPr>
                            <a:rPr lang="en-US" sz="3600" i="1">
                              <a:latin typeface="Cambria Math" panose="02040503050406030204" pitchFamily="18" charset="0"/>
                            </a:rPr>
                          </m:ctrlPr>
                        </m:fPr>
                        <m:num>
                          <m:sSub>
                            <m:sSubPr>
                              <m:ctrlPr>
                                <a:rPr lang="en-US" sz="3600" i="1" smtClean="0">
                                  <a:solidFill>
                                    <a:schemeClr val="accent4"/>
                                  </a:solidFill>
                                  <a:latin typeface="Cambria Math" panose="02040503050406030204" pitchFamily="18" charset="0"/>
                                </a:rPr>
                              </m:ctrlPr>
                            </m:sSubPr>
                            <m:e>
                              <m:r>
                                <a:rPr lang="en-US" sz="3600" i="1">
                                  <a:solidFill>
                                    <a:schemeClr val="accent4"/>
                                  </a:solidFill>
                                  <a:latin typeface="Cambria Math" panose="02040503050406030204" pitchFamily="18" charset="0"/>
                                </a:rPr>
                                <m:t>𝑠</m:t>
                              </m:r>
                            </m:e>
                            <m:sub>
                              <m:r>
                                <a:rPr lang="en-US" sz="3600" i="1">
                                  <a:solidFill>
                                    <a:schemeClr val="accent4"/>
                                  </a:solidFill>
                                  <a:latin typeface="Cambria Math" panose="02040503050406030204" pitchFamily="18" charset="0"/>
                                </a:rPr>
                                <m:t>𝑎</m:t>
                              </m:r>
                            </m:sub>
                          </m:sSub>
                          <m:sSub>
                            <m:sSubPr>
                              <m:ctrlPr>
                                <a:rPr lang="en-US" sz="3600" i="1" smtClean="0">
                                  <a:solidFill>
                                    <a:schemeClr val="tx2">
                                      <a:lumMod val="60000"/>
                                      <a:lumOff val="40000"/>
                                    </a:schemeClr>
                                  </a:solidFill>
                                  <a:latin typeface="Cambria Math" panose="02040503050406030204" pitchFamily="18" charset="0"/>
                                </a:rPr>
                              </m:ctrlPr>
                            </m:sSubPr>
                            <m:e>
                              <m:r>
                                <a:rPr lang="en-US" sz="3600" i="1">
                                  <a:solidFill>
                                    <a:schemeClr val="tx2">
                                      <a:lumMod val="60000"/>
                                      <a:lumOff val="40000"/>
                                    </a:schemeClr>
                                  </a:solidFill>
                                  <a:latin typeface="Cambria Math" panose="02040503050406030204" pitchFamily="18" charset="0"/>
                                </a:rPr>
                                <m:t>𝑎</m:t>
                              </m:r>
                            </m:e>
                            <m:sub>
                              <m:r>
                                <a:rPr lang="en-US" sz="3600" i="1">
                                  <a:solidFill>
                                    <a:schemeClr val="tx2">
                                      <a:lumMod val="60000"/>
                                      <a:lumOff val="40000"/>
                                    </a:schemeClr>
                                  </a:solidFill>
                                  <a:latin typeface="Cambria Math" panose="02040503050406030204" pitchFamily="18" charset="0"/>
                                </a:rPr>
                                <m:t>𝐹</m:t>
                              </m:r>
                            </m:sub>
                          </m:sSub>
                          <m:r>
                            <a:rPr lang="en-US" sz="3600" i="1">
                              <a:latin typeface="Cambria Math" panose="02040503050406030204" pitchFamily="18" charset="0"/>
                            </a:rPr>
                            <m:t>+</m:t>
                          </m:r>
                          <m:sSub>
                            <m:sSubPr>
                              <m:ctrlPr>
                                <a:rPr lang="en-US" sz="3600" i="1" smtClean="0">
                                  <a:solidFill>
                                    <a:schemeClr val="accent4"/>
                                  </a:solidFill>
                                  <a:latin typeface="Cambria Math" panose="02040503050406030204" pitchFamily="18" charset="0"/>
                                </a:rPr>
                              </m:ctrlPr>
                            </m:sSubPr>
                            <m:e>
                              <m:r>
                                <a:rPr lang="en-US" sz="3600" i="1">
                                  <a:solidFill>
                                    <a:schemeClr val="accent4"/>
                                  </a:solidFill>
                                  <a:latin typeface="Cambria Math" panose="02040503050406030204" pitchFamily="18" charset="0"/>
                                </a:rPr>
                                <m:t>𝑠</m:t>
                              </m:r>
                            </m:e>
                            <m:sub>
                              <m:sSub>
                                <m:sSubPr>
                                  <m:ctrlPr>
                                    <a:rPr lang="en-US" sz="3600" i="1">
                                      <a:solidFill>
                                        <a:schemeClr val="accent4"/>
                                      </a:solidFill>
                                      <a:latin typeface="Cambria Math" panose="02040503050406030204" pitchFamily="18" charset="0"/>
                                    </a:rPr>
                                  </m:ctrlPr>
                                </m:sSubPr>
                                <m:e>
                                  <m:r>
                                    <a:rPr lang="en-US" sz="3600" i="1">
                                      <a:solidFill>
                                        <a:schemeClr val="accent4"/>
                                      </a:solidFill>
                                      <a:latin typeface="Cambria Math" panose="02040503050406030204" pitchFamily="18" charset="0"/>
                                    </a:rPr>
                                    <m:t>𝑑</m:t>
                                  </m:r>
                                </m:e>
                                <m:sub>
                                  <m:r>
                                    <a:rPr lang="en-US" sz="3600" i="1">
                                      <a:solidFill>
                                        <a:schemeClr val="accent4"/>
                                      </a:solidFill>
                                      <a:latin typeface="Cambria Math" panose="02040503050406030204" pitchFamily="18" charset="0"/>
                                    </a:rPr>
                                    <m:t>𝑘</m:t>
                                  </m:r>
                                </m:sub>
                              </m:sSub>
                            </m:sub>
                          </m:sSub>
                          <m:sSub>
                            <m:sSubPr>
                              <m:ctrlPr>
                                <a:rPr lang="en-US" sz="3600" i="1" smtClean="0">
                                  <a:solidFill>
                                    <a:schemeClr val="tx2">
                                      <a:lumMod val="60000"/>
                                      <a:lumOff val="40000"/>
                                    </a:schemeClr>
                                  </a:solidFill>
                                  <a:latin typeface="Cambria Math" panose="02040503050406030204" pitchFamily="18" charset="0"/>
                                </a:rPr>
                              </m:ctrlPr>
                            </m:sSubPr>
                            <m:e>
                              <m:r>
                                <a:rPr lang="en-US" sz="3600" i="1">
                                  <a:solidFill>
                                    <a:schemeClr val="tx2">
                                      <a:lumMod val="60000"/>
                                      <a:lumOff val="40000"/>
                                    </a:schemeClr>
                                  </a:solidFill>
                                  <a:latin typeface="Cambria Math" panose="02040503050406030204" pitchFamily="18" charset="0"/>
                                </a:rPr>
                                <m:t>𝑎</m:t>
                              </m:r>
                            </m:e>
                            <m:sub>
                              <m:r>
                                <a:rPr lang="en-US" sz="3600" i="1">
                                  <a:solidFill>
                                    <a:schemeClr val="tx2">
                                      <a:lumMod val="60000"/>
                                      <a:lumOff val="40000"/>
                                    </a:schemeClr>
                                  </a:solidFill>
                                  <a:latin typeface="Cambria Math" panose="02040503050406030204" pitchFamily="18" charset="0"/>
                                </a:rPr>
                                <m:t>𝑇</m:t>
                              </m:r>
                            </m:sub>
                          </m:sSub>
                        </m:num>
                        <m:den>
                          <m:sSub>
                            <m:sSubPr>
                              <m:ctrlPr>
                                <a:rPr lang="en-US" sz="3600" i="1" smtClean="0">
                                  <a:solidFill>
                                    <a:schemeClr val="accent4"/>
                                  </a:solidFill>
                                  <a:latin typeface="Cambria Math" panose="02040503050406030204" pitchFamily="18" charset="0"/>
                                </a:rPr>
                              </m:ctrlPr>
                            </m:sSubPr>
                            <m:e>
                              <m:r>
                                <a:rPr lang="en-US" sz="3600" i="1">
                                  <a:solidFill>
                                    <a:schemeClr val="accent4"/>
                                  </a:solidFill>
                                  <a:latin typeface="Cambria Math" panose="02040503050406030204" pitchFamily="18" charset="0"/>
                                </a:rPr>
                                <m:t>𝑠</m:t>
                              </m:r>
                            </m:e>
                            <m:sub>
                              <m:sSub>
                                <m:sSubPr>
                                  <m:ctrlPr>
                                    <a:rPr lang="en-US" sz="3600" i="1">
                                      <a:solidFill>
                                        <a:schemeClr val="accent4"/>
                                      </a:solidFill>
                                      <a:latin typeface="Cambria Math" panose="02040503050406030204" pitchFamily="18" charset="0"/>
                                    </a:rPr>
                                  </m:ctrlPr>
                                </m:sSubPr>
                                <m:e>
                                  <m:r>
                                    <a:rPr lang="en-US" sz="3600" i="1">
                                      <a:solidFill>
                                        <a:schemeClr val="accent4"/>
                                      </a:solidFill>
                                      <a:latin typeface="Cambria Math" panose="02040503050406030204" pitchFamily="18" charset="0"/>
                                    </a:rPr>
                                    <m:t>𝑑</m:t>
                                  </m:r>
                                </m:e>
                                <m:sub>
                                  <m:r>
                                    <a:rPr lang="en-US" sz="3600" i="1">
                                      <a:solidFill>
                                        <a:schemeClr val="accent4"/>
                                      </a:solidFill>
                                      <a:latin typeface="Cambria Math" panose="02040503050406030204" pitchFamily="18" charset="0"/>
                                    </a:rPr>
                                    <m:t>𝑘</m:t>
                                  </m:r>
                                </m:sub>
                              </m:sSub>
                            </m:sub>
                          </m:sSub>
                        </m:den>
                      </m:f>
                    </m:oMath>
                  </m:oMathPara>
                </a14:m>
                <a:endParaRPr lang="en-001" sz="3600" dirty="0"/>
              </a:p>
            </p:txBody>
          </p:sp>
        </mc:Choice>
        <mc:Fallback xmlns="">
          <p:sp>
            <p:nvSpPr>
              <p:cNvPr id="11" name="TextBox 10">
                <a:extLst>
                  <a:ext uri="{FF2B5EF4-FFF2-40B4-BE49-F238E27FC236}">
                    <a16:creationId xmlns:a16="http://schemas.microsoft.com/office/drawing/2014/main" id="{3F8C42B2-F288-E29E-7076-51C5342F391D}"/>
                  </a:ext>
                </a:extLst>
              </p:cNvPr>
              <p:cNvSpPr txBox="1">
                <a:spLocks noRot="1" noChangeAspect="1" noMove="1" noResize="1" noEditPoints="1" noAdjustHandles="1" noChangeArrowheads="1" noChangeShapeType="1" noTextEdit="1"/>
              </p:cNvSpPr>
              <p:nvPr/>
            </p:nvSpPr>
            <p:spPr>
              <a:xfrm>
                <a:off x="7452235" y="3749060"/>
                <a:ext cx="3755515" cy="1193212"/>
              </a:xfrm>
              <a:prstGeom prst="rect">
                <a:avLst/>
              </a:prstGeom>
              <a:blipFill>
                <a:blip r:embed="rId6"/>
                <a:stretch>
                  <a:fillRect l="-1010" t="-1053" r="-337" b="-6316"/>
                </a:stretch>
              </a:blipFill>
            </p:spPr>
            <p:txBody>
              <a:bodyPr/>
              <a:lstStyle/>
              <a:p>
                <a:r>
                  <a:rPr lang="en-001">
                    <a:noFill/>
                  </a:rPr>
                  <a:t> </a:t>
                </a:r>
              </a:p>
            </p:txBody>
          </p:sp>
        </mc:Fallback>
      </mc:AlternateContent>
      <mc:AlternateContent xmlns:mc="http://schemas.openxmlformats.org/markup-compatibility/2006" xmlns:a14="http://schemas.microsoft.com/office/drawing/2010/main">
        <mc:Choice Requires="a14">
          <p:sp>
            <p:nvSpPr>
              <p:cNvPr id="12" name="Content Placeholder 11">
                <a:extLst>
                  <a:ext uri="{FF2B5EF4-FFF2-40B4-BE49-F238E27FC236}">
                    <a16:creationId xmlns:a16="http://schemas.microsoft.com/office/drawing/2014/main" id="{20DF7316-C738-D2B4-6229-F0D86D15C893}"/>
                  </a:ext>
                </a:extLst>
              </p:cNvPr>
              <p:cNvSpPr txBox="1">
                <a:spLocks/>
              </p:cNvSpPr>
              <p:nvPr/>
            </p:nvSpPr>
            <p:spPr>
              <a:xfrm>
                <a:off x="2486460" y="2163830"/>
                <a:ext cx="1965842" cy="13849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00B0F0"/>
                  </a:buClr>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00B0F0"/>
                  </a:buClr>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00B0F0"/>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00B0F0"/>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chemeClr val="accent1"/>
                    </a:solidFill>
                  </a:rPr>
                  <a:t>probability density of an aircraft in the position </a:t>
                </a:r>
                <a14:m>
                  <m:oMath xmlns:m="http://schemas.openxmlformats.org/officeDocument/2006/math">
                    <m:acc>
                      <m:accPr>
                        <m:chr m:val="⃗"/>
                        <m:ctrlPr>
                          <a:rPr lang="en-US" sz="2400" i="1">
                            <a:solidFill>
                              <a:schemeClr val="accent1"/>
                            </a:solidFill>
                            <a:latin typeface="Cambria Math" panose="02040503050406030204" pitchFamily="18" charset="0"/>
                            <a:ea typeface="Cambria Math" panose="02040503050406030204" pitchFamily="18" charset="0"/>
                          </a:rPr>
                        </m:ctrlPr>
                      </m:accPr>
                      <m:e>
                        <m:r>
                          <m:rPr>
                            <m:sty m:val="p"/>
                          </m:rPr>
                          <a:rPr lang="en-US" sz="2400" i="1">
                            <a:solidFill>
                              <a:schemeClr val="accent1"/>
                            </a:solidFill>
                            <a:latin typeface="Cambria Math" panose="02040503050406030204" pitchFamily="18" charset="0"/>
                            <a:ea typeface="Cambria Math" panose="02040503050406030204" pitchFamily="18" charset="0"/>
                          </a:rPr>
                          <m:t>x</m:t>
                        </m:r>
                      </m:e>
                    </m:acc>
                  </m:oMath>
                </a14:m>
                <a:endParaRPr lang="en-US" sz="2400" i="1" dirty="0">
                  <a:solidFill>
                    <a:schemeClr val="accent1"/>
                  </a:solidFill>
                  <a:latin typeface="Cambria Math" panose="02040503050406030204" pitchFamily="18" charset="0"/>
                  <a:ea typeface="Cambria Math" panose="02040503050406030204" pitchFamily="18" charset="0"/>
                </a:endParaRPr>
              </a:p>
            </p:txBody>
          </p:sp>
        </mc:Choice>
        <mc:Fallback xmlns="">
          <p:sp>
            <p:nvSpPr>
              <p:cNvPr id="12" name="Content Placeholder 11">
                <a:extLst>
                  <a:ext uri="{FF2B5EF4-FFF2-40B4-BE49-F238E27FC236}">
                    <a16:creationId xmlns:a16="http://schemas.microsoft.com/office/drawing/2014/main" id="{20DF7316-C738-D2B4-6229-F0D86D15C893}"/>
                  </a:ext>
                </a:extLst>
              </p:cNvPr>
              <p:cNvSpPr txBox="1">
                <a:spLocks noRot="1" noChangeAspect="1" noMove="1" noResize="1" noEditPoints="1" noAdjustHandles="1" noChangeArrowheads="1" noChangeShapeType="1" noTextEdit="1"/>
              </p:cNvSpPr>
              <p:nvPr/>
            </p:nvSpPr>
            <p:spPr>
              <a:xfrm>
                <a:off x="2486460" y="2163830"/>
                <a:ext cx="1965842" cy="1384995"/>
              </a:xfrm>
              <a:prstGeom prst="rect">
                <a:avLst/>
              </a:prstGeom>
              <a:blipFill>
                <a:blip r:embed="rId7"/>
                <a:stretch>
                  <a:fillRect l="-4487" t="-6364" r="-7692" b="-10000"/>
                </a:stretch>
              </a:blipFill>
            </p:spPr>
            <p:txBody>
              <a:bodyPr/>
              <a:lstStyle/>
              <a:p>
                <a:r>
                  <a:rPr lang="en-001">
                    <a:noFill/>
                  </a:rPr>
                  <a:t> </a:t>
                </a:r>
              </a:p>
            </p:txBody>
          </p:sp>
        </mc:Fallback>
      </mc:AlternateContent>
      <mc:AlternateContent xmlns:mc="http://schemas.openxmlformats.org/markup-compatibility/2006" xmlns:a14="http://schemas.microsoft.com/office/drawing/2010/main">
        <mc:Choice Requires="a14">
          <p:sp>
            <p:nvSpPr>
              <p:cNvPr id="21" name="Content Placeholder 11">
                <a:extLst>
                  <a:ext uri="{FF2B5EF4-FFF2-40B4-BE49-F238E27FC236}">
                    <a16:creationId xmlns:a16="http://schemas.microsoft.com/office/drawing/2014/main" id="{8BCA691D-7A4D-4578-C159-EB98A12DF7A1}"/>
                  </a:ext>
                </a:extLst>
              </p:cNvPr>
              <p:cNvSpPr txBox="1">
                <a:spLocks/>
              </p:cNvSpPr>
              <p:nvPr/>
            </p:nvSpPr>
            <p:spPr>
              <a:xfrm>
                <a:off x="5927681" y="2868211"/>
                <a:ext cx="2312167" cy="98092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Clr>
                    <a:srgbClr val="00B0F0"/>
                  </a:buClr>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00B0F0"/>
                  </a:buClr>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00B0F0"/>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00B0F0"/>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aircraft </a:t>
                </a:r>
                <a:r>
                  <a:rPr lang="en-US" sz="2400" b="1" dirty="0"/>
                  <a:t>effective exposed area</a:t>
                </a:r>
                <a:r>
                  <a:rPr lang="en-US" sz="2400" dirty="0"/>
                  <a:t> to debris </a:t>
                </a:r>
                <a14:m>
                  <m:oMath xmlns:m="http://schemas.openxmlformats.org/officeDocument/2006/math">
                    <m:r>
                      <a:rPr lang="en-US" sz="2400" i="1">
                        <a:latin typeface="Cambria Math" panose="02040503050406030204" pitchFamily="18" charset="0"/>
                      </a:rPr>
                      <m:t>𝑘</m:t>
                    </m:r>
                  </m:oMath>
                </a14:m>
                <a:endParaRPr lang="en-US" sz="2400" dirty="0"/>
              </a:p>
            </p:txBody>
          </p:sp>
        </mc:Choice>
        <mc:Fallback xmlns="">
          <p:sp>
            <p:nvSpPr>
              <p:cNvPr id="21" name="Content Placeholder 11">
                <a:extLst>
                  <a:ext uri="{FF2B5EF4-FFF2-40B4-BE49-F238E27FC236}">
                    <a16:creationId xmlns:a16="http://schemas.microsoft.com/office/drawing/2014/main" id="{8BCA691D-7A4D-4578-C159-EB98A12DF7A1}"/>
                  </a:ext>
                </a:extLst>
              </p:cNvPr>
              <p:cNvSpPr txBox="1">
                <a:spLocks noRot="1" noChangeAspect="1" noMove="1" noResize="1" noEditPoints="1" noAdjustHandles="1" noChangeArrowheads="1" noChangeShapeType="1" noTextEdit="1"/>
              </p:cNvSpPr>
              <p:nvPr/>
            </p:nvSpPr>
            <p:spPr>
              <a:xfrm>
                <a:off x="5927681" y="2868211"/>
                <a:ext cx="2312167" cy="980929"/>
              </a:xfrm>
              <a:prstGeom prst="rect">
                <a:avLst/>
              </a:prstGeom>
              <a:blipFill>
                <a:blip r:embed="rId8"/>
                <a:stretch>
                  <a:fillRect l="-3279" t="-11688" r="-5464" b="-3896"/>
                </a:stretch>
              </a:blipFill>
            </p:spPr>
            <p:txBody>
              <a:bodyPr/>
              <a:lstStyle/>
              <a:p>
                <a:r>
                  <a:rPr lang="en-001">
                    <a:noFill/>
                  </a:rPr>
                  <a:t> </a:t>
                </a:r>
              </a:p>
            </p:txBody>
          </p:sp>
        </mc:Fallback>
      </mc:AlternateContent>
      <mc:AlternateContent xmlns:mc="http://schemas.openxmlformats.org/markup-compatibility/2006" xmlns:p14="http://schemas.microsoft.com/office/powerpoint/2010/main">
        <mc:Choice Requires="p14">
          <p:contentPart p14:bwMode="auto" r:id="rId9">
            <p14:nvContentPartPr>
              <p14:cNvPr id="23" name="Ink 22">
                <a:extLst>
                  <a:ext uri="{FF2B5EF4-FFF2-40B4-BE49-F238E27FC236}">
                    <a16:creationId xmlns:a16="http://schemas.microsoft.com/office/drawing/2014/main" id="{90884C67-5EB0-BF25-591F-5B45673B3E0A}"/>
                  </a:ext>
                </a:extLst>
              </p14:cNvPr>
              <p14:cNvContentPartPr/>
              <p14:nvPr/>
            </p14:nvContentPartPr>
            <p14:xfrm>
              <a:off x="3898200" y="4580240"/>
              <a:ext cx="860760" cy="866880"/>
            </p14:xfrm>
          </p:contentPart>
        </mc:Choice>
        <mc:Fallback xmlns="">
          <p:pic>
            <p:nvPicPr>
              <p:cNvPr id="23" name="Ink 22">
                <a:extLst>
                  <a:ext uri="{FF2B5EF4-FFF2-40B4-BE49-F238E27FC236}">
                    <a16:creationId xmlns:a16="http://schemas.microsoft.com/office/drawing/2014/main" id="{90884C67-5EB0-BF25-591F-5B45673B3E0A}"/>
                  </a:ext>
                </a:extLst>
              </p:cNvPr>
              <p:cNvPicPr/>
              <p:nvPr/>
            </p:nvPicPr>
            <p:blipFill>
              <a:blip r:embed="rId10"/>
              <a:stretch>
                <a:fillRect/>
              </a:stretch>
            </p:blipFill>
            <p:spPr>
              <a:xfrm>
                <a:off x="3889560" y="4571600"/>
                <a:ext cx="878400" cy="884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Ink 23">
                <a:extLst>
                  <a:ext uri="{FF2B5EF4-FFF2-40B4-BE49-F238E27FC236}">
                    <a16:creationId xmlns:a16="http://schemas.microsoft.com/office/drawing/2014/main" id="{8768C23F-5B38-B571-70AF-1FA5327C1B25}"/>
                  </a:ext>
                </a:extLst>
              </p14:cNvPr>
              <p14:cNvContentPartPr/>
              <p14:nvPr/>
            </p14:nvContentPartPr>
            <p14:xfrm>
              <a:off x="3824760" y="4579880"/>
              <a:ext cx="75240" cy="185040"/>
            </p14:xfrm>
          </p:contentPart>
        </mc:Choice>
        <mc:Fallback xmlns="">
          <p:pic>
            <p:nvPicPr>
              <p:cNvPr id="24" name="Ink 23">
                <a:extLst>
                  <a:ext uri="{FF2B5EF4-FFF2-40B4-BE49-F238E27FC236}">
                    <a16:creationId xmlns:a16="http://schemas.microsoft.com/office/drawing/2014/main" id="{8768C23F-5B38-B571-70AF-1FA5327C1B25}"/>
                  </a:ext>
                </a:extLst>
              </p:cNvPr>
              <p:cNvPicPr/>
              <p:nvPr/>
            </p:nvPicPr>
            <p:blipFill>
              <a:blip r:embed="rId12"/>
              <a:stretch>
                <a:fillRect/>
              </a:stretch>
            </p:blipFill>
            <p:spPr>
              <a:xfrm>
                <a:off x="3815760" y="4570880"/>
                <a:ext cx="9288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Ink 24">
                <a:extLst>
                  <a:ext uri="{FF2B5EF4-FFF2-40B4-BE49-F238E27FC236}">
                    <a16:creationId xmlns:a16="http://schemas.microsoft.com/office/drawing/2014/main" id="{8C6E0B39-A2AC-377F-BDDA-FC4023F56BED}"/>
                  </a:ext>
                </a:extLst>
              </p14:cNvPr>
              <p14:cNvContentPartPr/>
              <p14:nvPr/>
            </p14:nvContentPartPr>
            <p14:xfrm>
              <a:off x="3900000" y="4593920"/>
              <a:ext cx="131760" cy="168480"/>
            </p14:xfrm>
          </p:contentPart>
        </mc:Choice>
        <mc:Fallback xmlns="">
          <p:pic>
            <p:nvPicPr>
              <p:cNvPr id="25" name="Ink 24">
                <a:extLst>
                  <a:ext uri="{FF2B5EF4-FFF2-40B4-BE49-F238E27FC236}">
                    <a16:creationId xmlns:a16="http://schemas.microsoft.com/office/drawing/2014/main" id="{8C6E0B39-A2AC-377F-BDDA-FC4023F56BED}"/>
                  </a:ext>
                </a:extLst>
              </p:cNvPr>
              <p:cNvPicPr/>
              <p:nvPr/>
            </p:nvPicPr>
            <p:blipFill>
              <a:blip r:embed="rId14"/>
              <a:stretch>
                <a:fillRect/>
              </a:stretch>
            </p:blipFill>
            <p:spPr>
              <a:xfrm>
                <a:off x="3891000" y="4584920"/>
                <a:ext cx="149400" cy="186120"/>
              </a:xfrm>
              <a:prstGeom prst="rect">
                <a:avLst/>
              </a:prstGeom>
            </p:spPr>
          </p:pic>
        </mc:Fallback>
      </mc:AlternateContent>
      <mc:AlternateContent xmlns:mc="http://schemas.openxmlformats.org/markup-compatibility/2006" xmlns:a14="http://schemas.microsoft.com/office/drawing/2010/main">
        <mc:Choice Requires="a14">
          <p:sp>
            <p:nvSpPr>
              <p:cNvPr id="26" name="Content Placeholder 11">
                <a:extLst>
                  <a:ext uri="{FF2B5EF4-FFF2-40B4-BE49-F238E27FC236}">
                    <a16:creationId xmlns:a16="http://schemas.microsoft.com/office/drawing/2014/main" id="{16AC3F34-3492-F9BD-7D13-B19EF8D9E222}"/>
                  </a:ext>
                </a:extLst>
              </p:cNvPr>
              <p:cNvSpPr txBox="1">
                <a:spLocks/>
              </p:cNvSpPr>
              <p:nvPr/>
            </p:nvSpPr>
            <p:spPr>
              <a:xfrm>
                <a:off x="1557801" y="5423859"/>
                <a:ext cx="1534160" cy="8028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00B0F0"/>
                  </a:buClr>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00B0F0"/>
                  </a:buClr>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00B0F0"/>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00B0F0"/>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area </a:t>
                </a:r>
                <a14:m>
                  <m:oMath xmlns:m="http://schemas.openxmlformats.org/officeDocument/2006/math">
                    <m:r>
                      <a:rPr lang="en-US" sz="2400" i="1">
                        <a:latin typeface="Cambria Math" panose="02040503050406030204" pitchFamily="18" charset="0"/>
                        <a:ea typeface="Cambria Math" panose="02040503050406030204" pitchFamily="18" charset="0"/>
                      </a:rPr>
                      <m:t>𝒶</m:t>
                    </m:r>
                  </m:oMath>
                </a14:m>
                <a:r>
                  <a:rPr lang="en-US" sz="2400" i="1" dirty="0">
                    <a:ea typeface="Cambria Math" panose="02040503050406030204" pitchFamily="18" charset="0"/>
                  </a:rPr>
                  <a:t> </a:t>
                </a:r>
                <a:br>
                  <a:rPr lang="en-US" sz="2400" i="1" dirty="0">
                    <a:ea typeface="Cambria Math" panose="02040503050406030204" pitchFamily="18" charset="0"/>
                  </a:rPr>
                </a:br>
                <a:r>
                  <a:rPr lang="en-US" sz="2400" dirty="0">
                    <a:ea typeface="Cambria Math" panose="02040503050406030204" pitchFamily="18" charset="0"/>
                  </a:rPr>
                  <a:t>of interest</a:t>
                </a:r>
                <a:endParaRPr lang="en-US" sz="2400" i="1" dirty="0">
                  <a:ea typeface="Cambria Math" panose="02040503050406030204" pitchFamily="18" charset="0"/>
                </a:endParaRPr>
              </a:p>
            </p:txBody>
          </p:sp>
        </mc:Choice>
        <mc:Fallback xmlns="">
          <p:sp>
            <p:nvSpPr>
              <p:cNvPr id="26" name="Content Placeholder 11">
                <a:extLst>
                  <a:ext uri="{FF2B5EF4-FFF2-40B4-BE49-F238E27FC236}">
                    <a16:creationId xmlns:a16="http://schemas.microsoft.com/office/drawing/2014/main" id="{16AC3F34-3492-F9BD-7D13-B19EF8D9E222}"/>
                  </a:ext>
                </a:extLst>
              </p:cNvPr>
              <p:cNvSpPr txBox="1">
                <a:spLocks noRot="1" noChangeAspect="1" noMove="1" noResize="1" noEditPoints="1" noAdjustHandles="1" noChangeArrowheads="1" noChangeShapeType="1" noTextEdit="1"/>
              </p:cNvSpPr>
              <p:nvPr/>
            </p:nvSpPr>
            <p:spPr>
              <a:xfrm>
                <a:off x="1557801" y="5423859"/>
                <a:ext cx="1534160" cy="802881"/>
              </a:xfrm>
              <a:prstGeom prst="rect">
                <a:avLst/>
              </a:prstGeom>
              <a:blipFill>
                <a:blip r:embed="rId15"/>
                <a:stretch>
                  <a:fillRect l="-5738" t="-10938" r="-5738" b="-9375"/>
                </a:stretch>
              </a:blipFill>
            </p:spPr>
            <p:txBody>
              <a:bodyPr/>
              <a:lstStyle/>
              <a:p>
                <a:r>
                  <a:rPr lang="en-001">
                    <a:noFill/>
                  </a:rPr>
                  <a:t> </a:t>
                </a:r>
              </a:p>
            </p:txBody>
          </p:sp>
        </mc:Fallback>
      </mc:AlternateContent>
      <p:grpSp>
        <p:nvGrpSpPr>
          <p:cNvPr id="33" name="Group 32">
            <a:extLst>
              <a:ext uri="{FF2B5EF4-FFF2-40B4-BE49-F238E27FC236}">
                <a16:creationId xmlns:a16="http://schemas.microsoft.com/office/drawing/2014/main" id="{73DCE62C-AE73-1E79-C5A3-852EDEE41981}"/>
              </a:ext>
            </a:extLst>
          </p:cNvPr>
          <p:cNvGrpSpPr/>
          <p:nvPr/>
        </p:nvGrpSpPr>
        <p:grpSpPr>
          <a:xfrm>
            <a:off x="2256240" y="4919625"/>
            <a:ext cx="292680" cy="504234"/>
            <a:chOff x="2548920" y="3528560"/>
            <a:chExt cx="292680" cy="848520"/>
          </a:xfrm>
        </p:grpSpPr>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id="{EA8BF0A0-BB12-617F-C519-B195F30BA024}"/>
                    </a:ext>
                  </a:extLst>
                </p14:cNvPr>
                <p14:cNvContentPartPr/>
                <p14:nvPr/>
              </p14:nvContentPartPr>
              <p14:xfrm>
                <a:off x="2548920" y="3529280"/>
                <a:ext cx="221760" cy="847800"/>
              </p14:xfrm>
            </p:contentPart>
          </mc:Choice>
          <mc:Fallback xmlns="">
            <p:pic>
              <p:nvPicPr>
                <p:cNvPr id="27" name="Ink 26">
                  <a:extLst>
                    <a:ext uri="{FF2B5EF4-FFF2-40B4-BE49-F238E27FC236}">
                      <a16:creationId xmlns:a16="http://schemas.microsoft.com/office/drawing/2014/main" id="{EA8BF0A0-BB12-617F-C519-B195F30BA024}"/>
                    </a:ext>
                  </a:extLst>
                </p:cNvPr>
                <p:cNvPicPr/>
                <p:nvPr/>
              </p:nvPicPr>
              <p:blipFill>
                <a:blip r:embed="rId17"/>
                <a:stretch>
                  <a:fillRect/>
                </a:stretch>
              </p:blipFill>
              <p:spPr>
                <a:xfrm>
                  <a:off x="2540280" y="3514141"/>
                  <a:ext cx="239400" cy="877473"/>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a16="http://schemas.microsoft.com/office/drawing/2014/main" id="{9B2DFD56-4C9B-A33A-C9EA-2842A843B0E3}"/>
                    </a:ext>
                  </a:extLst>
                </p14:cNvPr>
                <p14:cNvContentPartPr/>
                <p14:nvPr/>
              </p14:nvContentPartPr>
              <p14:xfrm>
                <a:off x="2716680" y="3528560"/>
                <a:ext cx="124920" cy="62640"/>
              </p14:xfrm>
            </p:contentPart>
          </mc:Choice>
          <mc:Fallback xmlns="">
            <p:pic>
              <p:nvPicPr>
                <p:cNvPr id="28" name="Ink 27">
                  <a:extLst>
                    <a:ext uri="{FF2B5EF4-FFF2-40B4-BE49-F238E27FC236}">
                      <a16:creationId xmlns:a16="http://schemas.microsoft.com/office/drawing/2014/main" id="{9B2DFD56-4C9B-A33A-C9EA-2842A843B0E3}"/>
                    </a:ext>
                  </a:extLst>
                </p:cNvPr>
                <p:cNvPicPr/>
                <p:nvPr/>
              </p:nvPicPr>
              <p:blipFill>
                <a:blip r:embed="rId19"/>
                <a:stretch>
                  <a:fillRect/>
                </a:stretch>
              </p:blipFill>
              <p:spPr>
                <a:xfrm>
                  <a:off x="2707680" y="3513502"/>
                  <a:ext cx="142560" cy="92153"/>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id="{B2C69BB3-719D-25CE-EB53-F4695C1BFE0C}"/>
                    </a:ext>
                  </a:extLst>
                </p14:cNvPr>
                <p14:cNvContentPartPr/>
                <p14:nvPr/>
              </p14:nvContentPartPr>
              <p14:xfrm>
                <a:off x="2669880" y="3535760"/>
                <a:ext cx="51840" cy="150480"/>
              </p14:xfrm>
            </p:contentPart>
          </mc:Choice>
          <mc:Fallback xmlns="">
            <p:pic>
              <p:nvPicPr>
                <p:cNvPr id="31" name="Ink 30">
                  <a:extLst>
                    <a:ext uri="{FF2B5EF4-FFF2-40B4-BE49-F238E27FC236}">
                      <a16:creationId xmlns:a16="http://schemas.microsoft.com/office/drawing/2014/main" id="{B2C69BB3-719D-25CE-EB53-F4695C1BFE0C}"/>
                    </a:ext>
                  </a:extLst>
                </p:cNvPr>
                <p:cNvPicPr/>
                <p:nvPr/>
              </p:nvPicPr>
              <p:blipFill>
                <a:blip r:embed="rId21"/>
                <a:stretch>
                  <a:fillRect/>
                </a:stretch>
              </p:blipFill>
              <p:spPr>
                <a:xfrm>
                  <a:off x="2661240" y="3520652"/>
                  <a:ext cx="69480" cy="180093"/>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35" name="Ink 34">
                <a:extLst>
                  <a:ext uri="{FF2B5EF4-FFF2-40B4-BE49-F238E27FC236}">
                    <a16:creationId xmlns:a16="http://schemas.microsoft.com/office/drawing/2014/main" id="{3B3DAF59-012D-174D-9253-0E8C17549DC6}"/>
                  </a:ext>
                </a:extLst>
              </p14:cNvPr>
              <p14:cNvContentPartPr/>
              <p14:nvPr/>
            </p14:nvContentPartPr>
            <p14:xfrm>
              <a:off x="2682120" y="3479080"/>
              <a:ext cx="486720" cy="455400"/>
            </p14:xfrm>
          </p:contentPart>
        </mc:Choice>
        <mc:Fallback xmlns="">
          <p:pic>
            <p:nvPicPr>
              <p:cNvPr id="35" name="Ink 34">
                <a:extLst>
                  <a:ext uri="{FF2B5EF4-FFF2-40B4-BE49-F238E27FC236}">
                    <a16:creationId xmlns:a16="http://schemas.microsoft.com/office/drawing/2014/main" id="{3B3DAF59-012D-174D-9253-0E8C17549DC6}"/>
                  </a:ext>
                </a:extLst>
              </p:cNvPr>
              <p:cNvPicPr/>
              <p:nvPr/>
            </p:nvPicPr>
            <p:blipFill>
              <a:blip r:embed="rId23"/>
              <a:stretch>
                <a:fillRect/>
              </a:stretch>
            </p:blipFill>
            <p:spPr>
              <a:xfrm>
                <a:off x="2673480" y="3470080"/>
                <a:ext cx="50436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0" name="Ink 39">
                <a:extLst>
                  <a:ext uri="{FF2B5EF4-FFF2-40B4-BE49-F238E27FC236}">
                    <a16:creationId xmlns:a16="http://schemas.microsoft.com/office/drawing/2014/main" id="{2B60B35A-7CE9-1AC0-9BBA-CD43899577E2}"/>
                  </a:ext>
                </a:extLst>
              </p14:cNvPr>
              <p14:cNvContentPartPr/>
              <p14:nvPr/>
            </p14:nvContentPartPr>
            <p14:xfrm>
              <a:off x="2695440" y="3834400"/>
              <a:ext cx="188280" cy="95760"/>
            </p14:xfrm>
          </p:contentPart>
        </mc:Choice>
        <mc:Fallback xmlns="">
          <p:pic>
            <p:nvPicPr>
              <p:cNvPr id="40" name="Ink 39">
                <a:extLst>
                  <a:ext uri="{FF2B5EF4-FFF2-40B4-BE49-F238E27FC236}">
                    <a16:creationId xmlns:a16="http://schemas.microsoft.com/office/drawing/2014/main" id="{2B60B35A-7CE9-1AC0-9BBA-CD43899577E2}"/>
                  </a:ext>
                </a:extLst>
              </p:cNvPr>
              <p:cNvPicPr/>
              <p:nvPr/>
            </p:nvPicPr>
            <p:blipFill>
              <a:blip r:embed="rId25"/>
              <a:stretch>
                <a:fillRect/>
              </a:stretch>
            </p:blipFill>
            <p:spPr>
              <a:xfrm>
                <a:off x="2686800" y="3825760"/>
                <a:ext cx="2059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1" name="Ink 40">
                <a:extLst>
                  <a:ext uri="{FF2B5EF4-FFF2-40B4-BE49-F238E27FC236}">
                    <a16:creationId xmlns:a16="http://schemas.microsoft.com/office/drawing/2014/main" id="{35F79066-41F8-7636-9D27-28D874CEB412}"/>
                  </a:ext>
                </a:extLst>
              </p14:cNvPr>
              <p14:cNvContentPartPr/>
              <p14:nvPr/>
            </p14:nvContentPartPr>
            <p14:xfrm>
              <a:off x="2695800" y="3760240"/>
              <a:ext cx="15120" cy="176400"/>
            </p14:xfrm>
          </p:contentPart>
        </mc:Choice>
        <mc:Fallback xmlns="">
          <p:pic>
            <p:nvPicPr>
              <p:cNvPr id="41" name="Ink 40">
                <a:extLst>
                  <a:ext uri="{FF2B5EF4-FFF2-40B4-BE49-F238E27FC236}">
                    <a16:creationId xmlns:a16="http://schemas.microsoft.com/office/drawing/2014/main" id="{35F79066-41F8-7636-9D27-28D874CEB412}"/>
                  </a:ext>
                </a:extLst>
              </p:cNvPr>
              <p:cNvPicPr/>
              <p:nvPr/>
            </p:nvPicPr>
            <p:blipFill>
              <a:blip r:embed="rId27"/>
              <a:stretch>
                <a:fillRect/>
              </a:stretch>
            </p:blipFill>
            <p:spPr>
              <a:xfrm>
                <a:off x="2686800" y="3751240"/>
                <a:ext cx="32760" cy="194040"/>
              </a:xfrm>
              <a:prstGeom prst="rect">
                <a:avLst/>
              </a:prstGeom>
            </p:spPr>
          </p:pic>
        </mc:Fallback>
      </mc:AlternateContent>
      <mc:AlternateContent xmlns:mc="http://schemas.openxmlformats.org/markup-compatibility/2006" xmlns:a14="http://schemas.microsoft.com/office/drawing/2010/main">
        <mc:Choice Requires="a14">
          <p:sp>
            <p:nvSpPr>
              <p:cNvPr id="42" name="Content Placeholder 11">
                <a:extLst>
                  <a:ext uri="{FF2B5EF4-FFF2-40B4-BE49-F238E27FC236}">
                    <a16:creationId xmlns:a16="http://schemas.microsoft.com/office/drawing/2014/main" id="{EE7B715C-E4ED-B076-ED38-5AE0C4483B8E}"/>
                  </a:ext>
                </a:extLst>
              </p:cNvPr>
              <p:cNvSpPr txBox="1">
                <a:spLocks/>
              </p:cNvSpPr>
              <p:nvPr/>
            </p:nvSpPr>
            <p:spPr>
              <a:xfrm>
                <a:off x="9608085" y="5562653"/>
                <a:ext cx="1969281" cy="10772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00B0F0"/>
                  </a:buClr>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00B0F0"/>
                  </a:buClr>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00B0F0"/>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00B0F0"/>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chemeClr val="accent4"/>
                    </a:solidFill>
                  </a:rPr>
                  <a:t>average fall speed of debris </a:t>
                </a:r>
                <a14:m>
                  <m:oMath xmlns:m="http://schemas.openxmlformats.org/officeDocument/2006/math">
                    <m:r>
                      <m:rPr>
                        <m:sty m:val="p"/>
                      </m:rPr>
                      <a:rPr lang="en-US" sz="2400" b="0" i="1" smtClean="0">
                        <a:solidFill>
                          <a:schemeClr val="accent4"/>
                        </a:solidFill>
                        <a:latin typeface="Cambria Math" panose="02040503050406030204" pitchFamily="18" charset="0"/>
                        <a:ea typeface="Cambria Math" panose="02040503050406030204" pitchFamily="18" charset="0"/>
                      </a:rPr>
                      <m:t>k</m:t>
                    </m:r>
                  </m:oMath>
                </a14:m>
                <a:br>
                  <a:rPr lang="en-US" sz="2400" i="1" dirty="0">
                    <a:solidFill>
                      <a:schemeClr val="accent4"/>
                    </a:solidFill>
                    <a:ea typeface="Cambria Math" panose="02040503050406030204" pitchFamily="18" charset="0"/>
                  </a:rPr>
                </a:br>
                <a:endParaRPr lang="en-US" sz="2400" i="1" dirty="0">
                  <a:solidFill>
                    <a:schemeClr val="accent4"/>
                  </a:solidFill>
                  <a:ea typeface="Cambria Math" panose="02040503050406030204" pitchFamily="18" charset="0"/>
                </a:endParaRPr>
              </a:p>
            </p:txBody>
          </p:sp>
        </mc:Choice>
        <mc:Fallback xmlns="">
          <p:sp>
            <p:nvSpPr>
              <p:cNvPr id="42" name="Content Placeholder 11">
                <a:extLst>
                  <a:ext uri="{FF2B5EF4-FFF2-40B4-BE49-F238E27FC236}">
                    <a16:creationId xmlns:a16="http://schemas.microsoft.com/office/drawing/2014/main" id="{EE7B715C-E4ED-B076-ED38-5AE0C4483B8E}"/>
                  </a:ext>
                </a:extLst>
              </p:cNvPr>
              <p:cNvSpPr txBox="1">
                <a:spLocks noRot="1" noChangeAspect="1" noMove="1" noResize="1" noEditPoints="1" noAdjustHandles="1" noChangeArrowheads="1" noChangeShapeType="1" noTextEdit="1"/>
              </p:cNvSpPr>
              <p:nvPr/>
            </p:nvSpPr>
            <p:spPr>
              <a:xfrm>
                <a:off x="9608085" y="5562653"/>
                <a:ext cx="1969281" cy="1077285"/>
              </a:xfrm>
              <a:prstGeom prst="rect">
                <a:avLst/>
              </a:prstGeom>
              <a:blipFill>
                <a:blip r:embed="rId28"/>
                <a:stretch>
                  <a:fillRect l="-5128" t="-8235" b="-12941"/>
                </a:stretch>
              </a:blipFill>
            </p:spPr>
            <p:txBody>
              <a:bodyPr/>
              <a:lstStyle/>
              <a:p>
                <a:r>
                  <a:rPr lang="en-001">
                    <a:noFill/>
                  </a:rPr>
                  <a:t> </a:t>
                </a:r>
              </a:p>
            </p:txBody>
          </p:sp>
        </mc:Fallback>
      </mc:AlternateContent>
      <mc:AlternateContent xmlns:mc="http://schemas.openxmlformats.org/markup-compatibility/2006" xmlns:a14="http://schemas.microsoft.com/office/drawing/2010/main">
        <mc:Choice Requires="a14">
          <p:sp>
            <p:nvSpPr>
              <p:cNvPr id="43" name="Content Placeholder 11">
                <a:extLst>
                  <a:ext uri="{FF2B5EF4-FFF2-40B4-BE49-F238E27FC236}">
                    <a16:creationId xmlns:a16="http://schemas.microsoft.com/office/drawing/2014/main" id="{E8556AC7-E451-C24E-BD35-FA61F95E3B3F}"/>
                  </a:ext>
                </a:extLst>
              </p:cNvPr>
              <p:cNvSpPr txBox="1">
                <a:spLocks/>
              </p:cNvSpPr>
              <p:nvPr/>
            </p:nvSpPr>
            <p:spPr>
              <a:xfrm>
                <a:off x="7754161" y="5561694"/>
                <a:ext cx="1969281" cy="10772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00B0F0"/>
                  </a:buClr>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00B0F0"/>
                  </a:buClr>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00B0F0"/>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00B0F0"/>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chemeClr val="accent4"/>
                    </a:solidFill>
                  </a:rPr>
                  <a:t>average  speed of aircraft </a:t>
                </a:r>
                <a14:m>
                  <m:oMath xmlns:m="http://schemas.openxmlformats.org/officeDocument/2006/math">
                    <m:r>
                      <a:rPr lang="en-US" sz="2400" i="1">
                        <a:solidFill>
                          <a:schemeClr val="accent4"/>
                        </a:solidFill>
                        <a:latin typeface="Cambria Math" panose="02040503050406030204" pitchFamily="18" charset="0"/>
                      </a:rPr>
                      <m:t>𝑎</m:t>
                    </m:r>
                  </m:oMath>
                </a14:m>
                <a:br>
                  <a:rPr lang="en-US" sz="2400" i="1" dirty="0">
                    <a:solidFill>
                      <a:schemeClr val="accent4"/>
                    </a:solidFill>
                    <a:ea typeface="Cambria Math" panose="02040503050406030204" pitchFamily="18" charset="0"/>
                  </a:rPr>
                </a:br>
                <a:endParaRPr lang="en-US" sz="2400" i="1" dirty="0">
                  <a:solidFill>
                    <a:schemeClr val="accent4"/>
                  </a:solidFill>
                  <a:ea typeface="Cambria Math" panose="02040503050406030204" pitchFamily="18" charset="0"/>
                </a:endParaRPr>
              </a:p>
            </p:txBody>
          </p:sp>
        </mc:Choice>
        <mc:Fallback xmlns="">
          <p:sp>
            <p:nvSpPr>
              <p:cNvPr id="43" name="Content Placeholder 11">
                <a:extLst>
                  <a:ext uri="{FF2B5EF4-FFF2-40B4-BE49-F238E27FC236}">
                    <a16:creationId xmlns:a16="http://schemas.microsoft.com/office/drawing/2014/main" id="{E8556AC7-E451-C24E-BD35-FA61F95E3B3F}"/>
                  </a:ext>
                </a:extLst>
              </p:cNvPr>
              <p:cNvSpPr txBox="1">
                <a:spLocks noRot="1" noChangeAspect="1" noMove="1" noResize="1" noEditPoints="1" noAdjustHandles="1" noChangeArrowheads="1" noChangeShapeType="1" noTextEdit="1"/>
              </p:cNvSpPr>
              <p:nvPr/>
            </p:nvSpPr>
            <p:spPr>
              <a:xfrm>
                <a:off x="7754161" y="5561694"/>
                <a:ext cx="1969281" cy="1077285"/>
              </a:xfrm>
              <a:prstGeom prst="rect">
                <a:avLst/>
              </a:prstGeom>
              <a:blipFill>
                <a:blip r:embed="rId29"/>
                <a:stretch>
                  <a:fillRect l="-5128" t="-6977" b="-12791"/>
                </a:stretch>
              </a:blipFill>
            </p:spPr>
            <p:txBody>
              <a:bodyPr/>
              <a:lstStyle/>
              <a:p>
                <a:r>
                  <a:rPr lang="en-001">
                    <a:noFill/>
                  </a:rPr>
                  <a:t> </a:t>
                </a:r>
              </a:p>
            </p:txBody>
          </p:sp>
        </mc:Fallback>
      </mc:AlternateContent>
      <p:grpSp>
        <p:nvGrpSpPr>
          <p:cNvPr id="52" name="Group 51">
            <a:extLst>
              <a:ext uri="{FF2B5EF4-FFF2-40B4-BE49-F238E27FC236}">
                <a16:creationId xmlns:a16="http://schemas.microsoft.com/office/drawing/2014/main" id="{D98936BC-87C4-8BF5-9DB0-735DA94FD07D}"/>
              </a:ext>
            </a:extLst>
          </p:cNvPr>
          <p:cNvGrpSpPr/>
          <p:nvPr/>
        </p:nvGrpSpPr>
        <p:grpSpPr>
          <a:xfrm>
            <a:off x="7023740" y="3860620"/>
            <a:ext cx="423000" cy="571320"/>
            <a:chOff x="7023740" y="3708220"/>
            <a:chExt cx="423000" cy="571320"/>
          </a:xfrm>
        </p:grpSpPr>
        <mc:AlternateContent xmlns:mc="http://schemas.openxmlformats.org/markup-compatibility/2006" xmlns:p14="http://schemas.microsoft.com/office/powerpoint/2010/main">
          <mc:Choice Requires="p14">
            <p:contentPart p14:bwMode="auto" r:id="rId30">
              <p14:nvContentPartPr>
                <p14:cNvPr id="46" name="Ink 45">
                  <a:extLst>
                    <a:ext uri="{FF2B5EF4-FFF2-40B4-BE49-F238E27FC236}">
                      <a16:creationId xmlns:a16="http://schemas.microsoft.com/office/drawing/2014/main" id="{7679BB6B-C467-EE98-2D29-AF00FC33B10E}"/>
                    </a:ext>
                  </a:extLst>
                </p14:cNvPr>
                <p14:cNvContentPartPr/>
                <p14:nvPr/>
              </p14:nvContentPartPr>
              <p14:xfrm>
                <a:off x="7023740" y="3708220"/>
                <a:ext cx="412200" cy="539640"/>
              </p14:xfrm>
            </p:contentPart>
          </mc:Choice>
          <mc:Fallback xmlns="">
            <p:pic>
              <p:nvPicPr>
                <p:cNvPr id="46" name="Ink 45">
                  <a:extLst>
                    <a:ext uri="{FF2B5EF4-FFF2-40B4-BE49-F238E27FC236}">
                      <a16:creationId xmlns:a16="http://schemas.microsoft.com/office/drawing/2014/main" id="{7679BB6B-C467-EE98-2D29-AF00FC33B10E}"/>
                    </a:ext>
                  </a:extLst>
                </p:cNvPr>
                <p:cNvPicPr/>
                <p:nvPr/>
              </p:nvPicPr>
              <p:blipFill>
                <a:blip r:embed="rId31"/>
                <a:stretch>
                  <a:fillRect/>
                </a:stretch>
              </p:blipFill>
              <p:spPr>
                <a:xfrm>
                  <a:off x="7015100" y="3699220"/>
                  <a:ext cx="429840" cy="557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7" name="Ink 46">
                  <a:extLst>
                    <a:ext uri="{FF2B5EF4-FFF2-40B4-BE49-F238E27FC236}">
                      <a16:creationId xmlns:a16="http://schemas.microsoft.com/office/drawing/2014/main" id="{515CDF22-3FE9-E909-3C78-DCBB1A3EFFCB}"/>
                    </a:ext>
                  </a:extLst>
                </p14:cNvPr>
                <p14:cNvContentPartPr/>
                <p14:nvPr/>
              </p14:nvContentPartPr>
              <p14:xfrm>
                <a:off x="7294820" y="4079020"/>
                <a:ext cx="151920" cy="173880"/>
              </p14:xfrm>
            </p:contentPart>
          </mc:Choice>
          <mc:Fallback xmlns="">
            <p:pic>
              <p:nvPicPr>
                <p:cNvPr id="47" name="Ink 46">
                  <a:extLst>
                    <a:ext uri="{FF2B5EF4-FFF2-40B4-BE49-F238E27FC236}">
                      <a16:creationId xmlns:a16="http://schemas.microsoft.com/office/drawing/2014/main" id="{515CDF22-3FE9-E909-3C78-DCBB1A3EFFCB}"/>
                    </a:ext>
                  </a:extLst>
                </p:cNvPr>
                <p:cNvPicPr/>
                <p:nvPr/>
              </p:nvPicPr>
              <p:blipFill>
                <a:blip r:embed="rId33"/>
                <a:stretch>
                  <a:fillRect/>
                </a:stretch>
              </p:blipFill>
              <p:spPr>
                <a:xfrm>
                  <a:off x="7286180" y="4070380"/>
                  <a:ext cx="16956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0" name="Ink 49">
                  <a:extLst>
                    <a:ext uri="{FF2B5EF4-FFF2-40B4-BE49-F238E27FC236}">
                      <a16:creationId xmlns:a16="http://schemas.microsoft.com/office/drawing/2014/main" id="{86B96250-98F9-264C-B18A-95D3A1023063}"/>
                    </a:ext>
                  </a:extLst>
                </p14:cNvPr>
                <p14:cNvContentPartPr/>
                <p14:nvPr/>
              </p14:nvContentPartPr>
              <p14:xfrm>
                <a:off x="7184660" y="4256140"/>
                <a:ext cx="248040" cy="23400"/>
              </p14:xfrm>
            </p:contentPart>
          </mc:Choice>
          <mc:Fallback xmlns="">
            <p:pic>
              <p:nvPicPr>
                <p:cNvPr id="50" name="Ink 49">
                  <a:extLst>
                    <a:ext uri="{FF2B5EF4-FFF2-40B4-BE49-F238E27FC236}">
                      <a16:creationId xmlns:a16="http://schemas.microsoft.com/office/drawing/2014/main" id="{86B96250-98F9-264C-B18A-95D3A1023063}"/>
                    </a:ext>
                  </a:extLst>
                </p:cNvPr>
                <p:cNvPicPr/>
                <p:nvPr/>
              </p:nvPicPr>
              <p:blipFill>
                <a:blip r:embed="rId35"/>
                <a:stretch>
                  <a:fillRect/>
                </a:stretch>
              </p:blipFill>
              <p:spPr>
                <a:xfrm>
                  <a:off x="7175660" y="4247140"/>
                  <a:ext cx="265680" cy="41040"/>
                </a:xfrm>
                <a:prstGeom prst="rect">
                  <a:avLst/>
                </a:prstGeom>
              </p:spPr>
            </p:pic>
          </mc:Fallback>
        </mc:AlternateContent>
      </p:grpSp>
      <p:grpSp>
        <p:nvGrpSpPr>
          <p:cNvPr id="59" name="Group 58">
            <a:extLst>
              <a:ext uri="{FF2B5EF4-FFF2-40B4-BE49-F238E27FC236}">
                <a16:creationId xmlns:a16="http://schemas.microsoft.com/office/drawing/2014/main" id="{56082C78-4E66-1EA5-C6FA-6FB048A492E3}"/>
              </a:ext>
            </a:extLst>
          </p:cNvPr>
          <p:cNvGrpSpPr/>
          <p:nvPr/>
        </p:nvGrpSpPr>
        <p:grpSpPr>
          <a:xfrm>
            <a:off x="8358620" y="4212580"/>
            <a:ext cx="456480" cy="1346040"/>
            <a:chOff x="8358620" y="4212580"/>
            <a:chExt cx="456480" cy="1346040"/>
          </a:xfrm>
        </p:grpSpPr>
        <mc:AlternateContent xmlns:mc="http://schemas.openxmlformats.org/markup-compatibility/2006" xmlns:p14="http://schemas.microsoft.com/office/powerpoint/2010/main">
          <mc:Choice Requires="p14">
            <p:contentPart p14:bwMode="auto" r:id="rId36">
              <p14:nvContentPartPr>
                <p14:cNvPr id="53" name="Ink 52">
                  <a:extLst>
                    <a:ext uri="{FF2B5EF4-FFF2-40B4-BE49-F238E27FC236}">
                      <a16:creationId xmlns:a16="http://schemas.microsoft.com/office/drawing/2014/main" id="{1899A992-5D44-67BE-4544-F7EEDBF35531}"/>
                    </a:ext>
                  </a:extLst>
                </p14:cNvPr>
                <p14:cNvContentPartPr/>
                <p14:nvPr/>
              </p14:nvContentPartPr>
              <p14:xfrm>
                <a:off x="8358620" y="4212580"/>
                <a:ext cx="343080" cy="1346040"/>
              </p14:xfrm>
            </p:contentPart>
          </mc:Choice>
          <mc:Fallback xmlns="">
            <p:pic>
              <p:nvPicPr>
                <p:cNvPr id="53" name="Ink 52">
                  <a:extLst>
                    <a:ext uri="{FF2B5EF4-FFF2-40B4-BE49-F238E27FC236}">
                      <a16:creationId xmlns:a16="http://schemas.microsoft.com/office/drawing/2014/main" id="{1899A992-5D44-67BE-4544-F7EEDBF35531}"/>
                    </a:ext>
                  </a:extLst>
                </p:cNvPr>
                <p:cNvPicPr/>
                <p:nvPr/>
              </p:nvPicPr>
              <p:blipFill>
                <a:blip r:embed="rId37"/>
                <a:stretch>
                  <a:fillRect/>
                </a:stretch>
              </p:blipFill>
              <p:spPr>
                <a:xfrm>
                  <a:off x="8349620" y="4203940"/>
                  <a:ext cx="360720" cy="1363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id="{384E6855-0EA8-B2B7-97F5-FD9DB3F8AD2E}"/>
                    </a:ext>
                  </a:extLst>
                </p14:cNvPr>
                <p14:cNvContentPartPr/>
                <p14:nvPr/>
              </p14:nvContentPartPr>
              <p14:xfrm>
                <a:off x="8617100" y="4256140"/>
                <a:ext cx="46440" cy="338400"/>
              </p14:xfrm>
            </p:contentPart>
          </mc:Choice>
          <mc:Fallback xmlns="">
            <p:pic>
              <p:nvPicPr>
                <p:cNvPr id="54" name="Ink 53">
                  <a:extLst>
                    <a:ext uri="{FF2B5EF4-FFF2-40B4-BE49-F238E27FC236}">
                      <a16:creationId xmlns:a16="http://schemas.microsoft.com/office/drawing/2014/main" id="{384E6855-0EA8-B2B7-97F5-FD9DB3F8AD2E}"/>
                    </a:ext>
                  </a:extLst>
                </p:cNvPr>
                <p:cNvPicPr/>
                <p:nvPr/>
              </p:nvPicPr>
              <p:blipFill>
                <a:blip r:embed="rId39"/>
                <a:stretch>
                  <a:fillRect/>
                </a:stretch>
              </p:blipFill>
              <p:spPr>
                <a:xfrm>
                  <a:off x="8608460" y="4247140"/>
                  <a:ext cx="6408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7" name="Ink 56">
                  <a:extLst>
                    <a:ext uri="{FF2B5EF4-FFF2-40B4-BE49-F238E27FC236}">
                      <a16:creationId xmlns:a16="http://schemas.microsoft.com/office/drawing/2014/main" id="{58514E1A-08FB-0A42-82BB-C32E066085ED}"/>
                    </a:ext>
                  </a:extLst>
                </p14:cNvPr>
                <p14:cNvContentPartPr/>
                <p14:nvPr/>
              </p14:nvContentPartPr>
              <p14:xfrm>
                <a:off x="8677580" y="4253620"/>
                <a:ext cx="137520" cy="267120"/>
              </p14:xfrm>
            </p:contentPart>
          </mc:Choice>
          <mc:Fallback xmlns="">
            <p:pic>
              <p:nvPicPr>
                <p:cNvPr id="57" name="Ink 56">
                  <a:extLst>
                    <a:ext uri="{FF2B5EF4-FFF2-40B4-BE49-F238E27FC236}">
                      <a16:creationId xmlns:a16="http://schemas.microsoft.com/office/drawing/2014/main" id="{58514E1A-08FB-0A42-82BB-C32E066085ED}"/>
                    </a:ext>
                  </a:extLst>
                </p:cNvPr>
                <p:cNvPicPr/>
                <p:nvPr/>
              </p:nvPicPr>
              <p:blipFill>
                <a:blip r:embed="rId41"/>
                <a:stretch>
                  <a:fillRect/>
                </a:stretch>
              </p:blipFill>
              <p:spPr>
                <a:xfrm>
                  <a:off x="8668940" y="4244620"/>
                  <a:ext cx="155160" cy="284760"/>
                </a:xfrm>
                <a:prstGeom prst="rect">
                  <a:avLst/>
                </a:prstGeom>
              </p:spPr>
            </p:pic>
          </mc:Fallback>
        </mc:AlternateContent>
      </p:grpSp>
      <p:grpSp>
        <p:nvGrpSpPr>
          <p:cNvPr id="2051" name="Group 2050">
            <a:extLst>
              <a:ext uri="{FF2B5EF4-FFF2-40B4-BE49-F238E27FC236}">
                <a16:creationId xmlns:a16="http://schemas.microsoft.com/office/drawing/2014/main" id="{1DB829EB-9A16-18F7-AF18-6BF05F3D384F}"/>
              </a:ext>
            </a:extLst>
          </p:cNvPr>
          <p:cNvGrpSpPr/>
          <p:nvPr/>
        </p:nvGrpSpPr>
        <p:grpSpPr>
          <a:xfrm>
            <a:off x="10028300" y="5053900"/>
            <a:ext cx="280800" cy="478080"/>
            <a:chOff x="10028300" y="5053900"/>
            <a:chExt cx="280800" cy="478080"/>
          </a:xfrm>
        </p:grpSpPr>
        <mc:AlternateContent xmlns:mc="http://schemas.openxmlformats.org/markup-compatibility/2006" xmlns:p14="http://schemas.microsoft.com/office/powerpoint/2010/main">
          <mc:Choice Requires="p14">
            <p:contentPart p14:bwMode="auto" r:id="rId42">
              <p14:nvContentPartPr>
                <p14:cNvPr id="60" name="Ink 59">
                  <a:extLst>
                    <a:ext uri="{FF2B5EF4-FFF2-40B4-BE49-F238E27FC236}">
                      <a16:creationId xmlns:a16="http://schemas.microsoft.com/office/drawing/2014/main" id="{472A39DA-67BE-0ABD-D2AA-2DAF7D3F421C}"/>
                    </a:ext>
                  </a:extLst>
                </p14:cNvPr>
                <p14:cNvContentPartPr/>
                <p14:nvPr/>
              </p14:nvContentPartPr>
              <p14:xfrm>
                <a:off x="10028300" y="5053900"/>
                <a:ext cx="280800" cy="478080"/>
              </p14:xfrm>
            </p:contentPart>
          </mc:Choice>
          <mc:Fallback xmlns="">
            <p:pic>
              <p:nvPicPr>
                <p:cNvPr id="60" name="Ink 59">
                  <a:extLst>
                    <a:ext uri="{FF2B5EF4-FFF2-40B4-BE49-F238E27FC236}">
                      <a16:creationId xmlns:a16="http://schemas.microsoft.com/office/drawing/2014/main" id="{472A39DA-67BE-0ABD-D2AA-2DAF7D3F421C}"/>
                    </a:ext>
                  </a:extLst>
                </p:cNvPr>
                <p:cNvPicPr/>
                <p:nvPr/>
              </p:nvPicPr>
              <p:blipFill>
                <a:blip r:embed="rId43"/>
                <a:stretch>
                  <a:fillRect/>
                </a:stretch>
              </p:blipFill>
              <p:spPr>
                <a:xfrm>
                  <a:off x="10019660" y="5045260"/>
                  <a:ext cx="298440" cy="4957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1" name="Ink 60">
                  <a:extLst>
                    <a:ext uri="{FF2B5EF4-FFF2-40B4-BE49-F238E27FC236}">
                      <a16:creationId xmlns:a16="http://schemas.microsoft.com/office/drawing/2014/main" id="{A9A0263C-9984-A589-2E39-99A7F5F9DCB3}"/>
                    </a:ext>
                  </a:extLst>
                </p14:cNvPr>
                <p14:cNvContentPartPr/>
                <p14:nvPr/>
              </p14:nvContentPartPr>
              <p14:xfrm>
                <a:off x="10036940" y="5067220"/>
                <a:ext cx="61200" cy="180000"/>
              </p14:xfrm>
            </p:contentPart>
          </mc:Choice>
          <mc:Fallback xmlns="">
            <p:pic>
              <p:nvPicPr>
                <p:cNvPr id="61" name="Ink 60">
                  <a:extLst>
                    <a:ext uri="{FF2B5EF4-FFF2-40B4-BE49-F238E27FC236}">
                      <a16:creationId xmlns:a16="http://schemas.microsoft.com/office/drawing/2014/main" id="{A9A0263C-9984-A589-2E39-99A7F5F9DCB3}"/>
                    </a:ext>
                  </a:extLst>
                </p:cNvPr>
                <p:cNvPicPr/>
                <p:nvPr/>
              </p:nvPicPr>
              <p:blipFill>
                <a:blip r:embed="rId45"/>
                <a:stretch>
                  <a:fillRect/>
                </a:stretch>
              </p:blipFill>
              <p:spPr>
                <a:xfrm>
                  <a:off x="10027940" y="5058220"/>
                  <a:ext cx="7884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048" name="Ink 2047">
                  <a:extLst>
                    <a:ext uri="{FF2B5EF4-FFF2-40B4-BE49-F238E27FC236}">
                      <a16:creationId xmlns:a16="http://schemas.microsoft.com/office/drawing/2014/main" id="{98EA8587-845A-7009-D258-356503FA3146}"/>
                    </a:ext>
                  </a:extLst>
                </p14:cNvPr>
                <p14:cNvContentPartPr/>
                <p14:nvPr/>
              </p14:nvContentPartPr>
              <p14:xfrm>
                <a:off x="10035860" y="5065420"/>
                <a:ext cx="226440" cy="31320"/>
              </p14:xfrm>
            </p:contentPart>
          </mc:Choice>
          <mc:Fallback xmlns="">
            <p:pic>
              <p:nvPicPr>
                <p:cNvPr id="2048" name="Ink 2047">
                  <a:extLst>
                    <a:ext uri="{FF2B5EF4-FFF2-40B4-BE49-F238E27FC236}">
                      <a16:creationId xmlns:a16="http://schemas.microsoft.com/office/drawing/2014/main" id="{98EA8587-845A-7009-D258-356503FA3146}"/>
                    </a:ext>
                  </a:extLst>
                </p:cNvPr>
                <p:cNvPicPr/>
                <p:nvPr/>
              </p:nvPicPr>
              <p:blipFill>
                <a:blip r:embed="rId47"/>
                <a:stretch>
                  <a:fillRect/>
                </a:stretch>
              </p:blipFill>
              <p:spPr>
                <a:xfrm>
                  <a:off x="10026860" y="5056780"/>
                  <a:ext cx="244080" cy="48960"/>
                </a:xfrm>
                <a:prstGeom prst="rect">
                  <a:avLst/>
                </a:prstGeom>
              </p:spPr>
            </p:pic>
          </mc:Fallback>
        </mc:AlternateContent>
      </p:grpSp>
      <p:sp>
        <p:nvSpPr>
          <p:cNvPr id="2052" name="Content Placeholder 11">
            <a:extLst>
              <a:ext uri="{FF2B5EF4-FFF2-40B4-BE49-F238E27FC236}">
                <a16:creationId xmlns:a16="http://schemas.microsoft.com/office/drawing/2014/main" id="{5385D58F-06F3-DDB1-7BDE-366D6095D61F}"/>
              </a:ext>
            </a:extLst>
          </p:cNvPr>
          <p:cNvSpPr txBox="1">
            <a:spLocks/>
          </p:cNvSpPr>
          <p:nvPr/>
        </p:nvSpPr>
        <p:spPr>
          <a:xfrm>
            <a:off x="8296458" y="1939464"/>
            <a:ext cx="1965842" cy="10772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00B0F0"/>
              </a:buClr>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00B0F0"/>
              </a:buClr>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00B0F0"/>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00B0F0"/>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chemeClr val="tx2">
                    <a:lumMod val="60000"/>
                    <a:lumOff val="40000"/>
                  </a:schemeClr>
                </a:solidFill>
              </a:rPr>
              <a:t>aircraft area viewed from </a:t>
            </a:r>
            <a:r>
              <a:rPr lang="en-US" sz="2400" b="1" dirty="0">
                <a:solidFill>
                  <a:schemeClr val="tx2">
                    <a:lumMod val="60000"/>
                    <a:lumOff val="40000"/>
                  </a:schemeClr>
                </a:solidFill>
              </a:rPr>
              <a:t>F</a:t>
            </a:r>
            <a:r>
              <a:rPr lang="en-US" sz="2400" dirty="0">
                <a:solidFill>
                  <a:schemeClr val="tx2">
                    <a:lumMod val="60000"/>
                    <a:lumOff val="40000"/>
                  </a:schemeClr>
                </a:solidFill>
              </a:rPr>
              <a:t>ront</a:t>
            </a:r>
            <a:endParaRPr lang="en-US" sz="2400" i="1" dirty="0">
              <a:solidFill>
                <a:schemeClr val="tx2">
                  <a:lumMod val="60000"/>
                  <a:lumOff val="40000"/>
                </a:schemeClr>
              </a:solidFill>
              <a:ea typeface="Cambria Math" panose="02040503050406030204" pitchFamily="18" charset="0"/>
            </a:endParaRPr>
          </a:p>
        </p:txBody>
      </p:sp>
      <p:sp>
        <p:nvSpPr>
          <p:cNvPr id="2053" name="Content Placeholder 11">
            <a:extLst>
              <a:ext uri="{FF2B5EF4-FFF2-40B4-BE49-F238E27FC236}">
                <a16:creationId xmlns:a16="http://schemas.microsoft.com/office/drawing/2014/main" id="{5AEDB01F-B5A8-6D1B-1797-81F1BBC12CAA}"/>
              </a:ext>
            </a:extLst>
          </p:cNvPr>
          <p:cNvSpPr txBox="1">
            <a:spLocks/>
          </p:cNvSpPr>
          <p:nvPr/>
        </p:nvSpPr>
        <p:spPr>
          <a:xfrm>
            <a:off x="10309100" y="2377194"/>
            <a:ext cx="1965842" cy="10772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00B0F0"/>
              </a:buClr>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00B0F0"/>
              </a:buClr>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00B0F0"/>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00B0F0"/>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chemeClr val="tx2">
                    <a:lumMod val="60000"/>
                    <a:lumOff val="40000"/>
                  </a:schemeClr>
                </a:solidFill>
              </a:rPr>
              <a:t>aircraft area viewed from </a:t>
            </a:r>
            <a:r>
              <a:rPr lang="en-US" sz="2400" b="1" dirty="0">
                <a:solidFill>
                  <a:schemeClr val="tx2">
                    <a:lumMod val="60000"/>
                    <a:lumOff val="40000"/>
                  </a:schemeClr>
                </a:solidFill>
              </a:rPr>
              <a:t>T</a:t>
            </a:r>
            <a:r>
              <a:rPr lang="en-US" sz="2400" dirty="0">
                <a:solidFill>
                  <a:schemeClr val="tx2">
                    <a:lumMod val="60000"/>
                    <a:lumOff val="40000"/>
                  </a:schemeClr>
                </a:solidFill>
              </a:rPr>
              <a:t>op</a:t>
            </a:r>
            <a:endParaRPr lang="en-US" sz="2400" i="1" dirty="0">
              <a:solidFill>
                <a:schemeClr val="tx2">
                  <a:lumMod val="60000"/>
                  <a:lumOff val="40000"/>
                </a:schemeClr>
              </a:solidFill>
              <a:ea typeface="Cambria Math" panose="02040503050406030204" pitchFamily="18" charset="0"/>
            </a:endParaRPr>
          </a:p>
        </p:txBody>
      </p:sp>
      <p:grpSp>
        <p:nvGrpSpPr>
          <p:cNvPr id="2060" name="Group 2059">
            <a:extLst>
              <a:ext uri="{FF2B5EF4-FFF2-40B4-BE49-F238E27FC236}">
                <a16:creationId xmlns:a16="http://schemas.microsoft.com/office/drawing/2014/main" id="{B4F67EAD-BFED-D3D3-955C-74B34AE9B302}"/>
              </a:ext>
            </a:extLst>
          </p:cNvPr>
          <p:cNvGrpSpPr/>
          <p:nvPr/>
        </p:nvGrpSpPr>
        <p:grpSpPr>
          <a:xfrm>
            <a:off x="9213980" y="2799580"/>
            <a:ext cx="239040" cy="977400"/>
            <a:chOff x="9213980" y="2799580"/>
            <a:chExt cx="239040" cy="977400"/>
          </a:xfrm>
        </p:grpSpPr>
        <mc:AlternateContent xmlns:mc="http://schemas.openxmlformats.org/markup-compatibility/2006" xmlns:p14="http://schemas.microsoft.com/office/powerpoint/2010/main">
          <mc:Choice Requires="p14">
            <p:contentPart p14:bwMode="auto" r:id="rId48">
              <p14:nvContentPartPr>
                <p14:cNvPr id="2054" name="Ink 2053">
                  <a:extLst>
                    <a:ext uri="{FF2B5EF4-FFF2-40B4-BE49-F238E27FC236}">
                      <a16:creationId xmlns:a16="http://schemas.microsoft.com/office/drawing/2014/main" id="{D25682EE-D283-1462-8B82-7E23AE38761F}"/>
                    </a:ext>
                  </a:extLst>
                </p14:cNvPr>
                <p14:cNvContentPartPr/>
                <p14:nvPr/>
              </p14:nvContentPartPr>
              <p14:xfrm>
                <a:off x="9220100" y="2799580"/>
                <a:ext cx="165240" cy="977400"/>
              </p14:xfrm>
            </p:contentPart>
          </mc:Choice>
          <mc:Fallback xmlns="">
            <p:pic>
              <p:nvPicPr>
                <p:cNvPr id="2054" name="Ink 2053">
                  <a:extLst>
                    <a:ext uri="{FF2B5EF4-FFF2-40B4-BE49-F238E27FC236}">
                      <a16:creationId xmlns:a16="http://schemas.microsoft.com/office/drawing/2014/main" id="{D25682EE-D283-1462-8B82-7E23AE38761F}"/>
                    </a:ext>
                  </a:extLst>
                </p:cNvPr>
                <p:cNvPicPr/>
                <p:nvPr/>
              </p:nvPicPr>
              <p:blipFill>
                <a:blip r:embed="rId49"/>
                <a:stretch>
                  <a:fillRect/>
                </a:stretch>
              </p:blipFill>
              <p:spPr>
                <a:xfrm>
                  <a:off x="9211100" y="2790580"/>
                  <a:ext cx="182880" cy="995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055" name="Ink 2054">
                  <a:extLst>
                    <a:ext uri="{FF2B5EF4-FFF2-40B4-BE49-F238E27FC236}">
                      <a16:creationId xmlns:a16="http://schemas.microsoft.com/office/drawing/2014/main" id="{ADD06682-3601-FCEA-12CF-40B3537FD415}"/>
                    </a:ext>
                  </a:extLst>
                </p14:cNvPr>
                <p14:cNvContentPartPr/>
                <p14:nvPr/>
              </p14:nvContentPartPr>
              <p14:xfrm>
                <a:off x="9213980" y="3563500"/>
                <a:ext cx="15120" cy="212760"/>
              </p14:xfrm>
            </p:contentPart>
          </mc:Choice>
          <mc:Fallback xmlns="">
            <p:pic>
              <p:nvPicPr>
                <p:cNvPr id="2055" name="Ink 2054">
                  <a:extLst>
                    <a:ext uri="{FF2B5EF4-FFF2-40B4-BE49-F238E27FC236}">
                      <a16:creationId xmlns:a16="http://schemas.microsoft.com/office/drawing/2014/main" id="{ADD06682-3601-FCEA-12CF-40B3537FD415}"/>
                    </a:ext>
                  </a:extLst>
                </p:cNvPr>
                <p:cNvPicPr/>
                <p:nvPr/>
              </p:nvPicPr>
              <p:blipFill>
                <a:blip r:embed="rId51"/>
                <a:stretch>
                  <a:fillRect/>
                </a:stretch>
              </p:blipFill>
              <p:spPr>
                <a:xfrm>
                  <a:off x="9204980" y="3554860"/>
                  <a:ext cx="3276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058" name="Ink 2057">
                  <a:extLst>
                    <a:ext uri="{FF2B5EF4-FFF2-40B4-BE49-F238E27FC236}">
                      <a16:creationId xmlns:a16="http://schemas.microsoft.com/office/drawing/2014/main" id="{479B2E90-F2D7-010D-F6C9-2FFF2A0B7F74}"/>
                    </a:ext>
                  </a:extLst>
                </p14:cNvPr>
                <p14:cNvContentPartPr/>
                <p14:nvPr/>
              </p14:nvContentPartPr>
              <p14:xfrm>
                <a:off x="9227300" y="3547660"/>
                <a:ext cx="225720" cy="225360"/>
              </p14:xfrm>
            </p:contentPart>
          </mc:Choice>
          <mc:Fallback xmlns="">
            <p:pic>
              <p:nvPicPr>
                <p:cNvPr id="2058" name="Ink 2057">
                  <a:extLst>
                    <a:ext uri="{FF2B5EF4-FFF2-40B4-BE49-F238E27FC236}">
                      <a16:creationId xmlns:a16="http://schemas.microsoft.com/office/drawing/2014/main" id="{479B2E90-F2D7-010D-F6C9-2FFF2A0B7F74}"/>
                    </a:ext>
                  </a:extLst>
                </p:cNvPr>
                <p:cNvPicPr/>
                <p:nvPr/>
              </p:nvPicPr>
              <p:blipFill>
                <a:blip r:embed="rId53"/>
                <a:stretch>
                  <a:fillRect/>
                </a:stretch>
              </p:blipFill>
              <p:spPr>
                <a:xfrm>
                  <a:off x="9218660" y="3538660"/>
                  <a:ext cx="243360" cy="243000"/>
                </a:xfrm>
                <a:prstGeom prst="rect">
                  <a:avLst/>
                </a:prstGeom>
              </p:spPr>
            </p:pic>
          </mc:Fallback>
        </mc:AlternateContent>
      </p:grpSp>
      <p:grpSp>
        <p:nvGrpSpPr>
          <p:cNvPr id="2070" name="Group 2069">
            <a:extLst>
              <a:ext uri="{FF2B5EF4-FFF2-40B4-BE49-F238E27FC236}">
                <a16:creationId xmlns:a16="http://schemas.microsoft.com/office/drawing/2014/main" id="{49780217-3E65-91B9-CF73-EBFD29238DDA}"/>
              </a:ext>
            </a:extLst>
          </p:cNvPr>
          <p:cNvGrpSpPr/>
          <p:nvPr/>
        </p:nvGrpSpPr>
        <p:grpSpPr>
          <a:xfrm>
            <a:off x="10932620" y="3196660"/>
            <a:ext cx="218520" cy="641520"/>
            <a:chOff x="10932620" y="3196660"/>
            <a:chExt cx="218520" cy="641520"/>
          </a:xfrm>
        </p:grpSpPr>
        <mc:AlternateContent xmlns:mc="http://schemas.openxmlformats.org/markup-compatibility/2006" xmlns:p14="http://schemas.microsoft.com/office/powerpoint/2010/main">
          <mc:Choice Requires="p14">
            <p:contentPart p14:bwMode="auto" r:id="rId54">
              <p14:nvContentPartPr>
                <p14:cNvPr id="2061" name="Ink 2060">
                  <a:extLst>
                    <a:ext uri="{FF2B5EF4-FFF2-40B4-BE49-F238E27FC236}">
                      <a16:creationId xmlns:a16="http://schemas.microsoft.com/office/drawing/2014/main" id="{74B3D054-4573-3D00-71A4-A3DDEF3D6A3A}"/>
                    </a:ext>
                  </a:extLst>
                </p14:cNvPr>
                <p14:cNvContentPartPr/>
                <p14:nvPr/>
              </p14:nvContentPartPr>
              <p14:xfrm>
                <a:off x="10932620" y="3196660"/>
                <a:ext cx="177120" cy="637200"/>
              </p14:xfrm>
            </p:contentPart>
          </mc:Choice>
          <mc:Fallback xmlns="">
            <p:pic>
              <p:nvPicPr>
                <p:cNvPr id="2061" name="Ink 2060">
                  <a:extLst>
                    <a:ext uri="{FF2B5EF4-FFF2-40B4-BE49-F238E27FC236}">
                      <a16:creationId xmlns:a16="http://schemas.microsoft.com/office/drawing/2014/main" id="{74B3D054-4573-3D00-71A4-A3DDEF3D6A3A}"/>
                    </a:ext>
                  </a:extLst>
                </p:cNvPr>
                <p:cNvPicPr/>
                <p:nvPr/>
              </p:nvPicPr>
              <p:blipFill>
                <a:blip r:embed="rId55"/>
                <a:stretch>
                  <a:fillRect/>
                </a:stretch>
              </p:blipFill>
              <p:spPr>
                <a:xfrm>
                  <a:off x="10923620" y="3187660"/>
                  <a:ext cx="194760" cy="6548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062" name="Ink 2061">
                  <a:extLst>
                    <a:ext uri="{FF2B5EF4-FFF2-40B4-BE49-F238E27FC236}">
                      <a16:creationId xmlns:a16="http://schemas.microsoft.com/office/drawing/2014/main" id="{B778F31A-2C5C-04AA-059A-20385DEF0B16}"/>
                    </a:ext>
                  </a:extLst>
                </p14:cNvPr>
                <p14:cNvContentPartPr/>
                <p14:nvPr/>
              </p14:nvContentPartPr>
              <p14:xfrm>
                <a:off x="10940900" y="3635140"/>
                <a:ext cx="32040" cy="195840"/>
              </p14:xfrm>
            </p:contentPart>
          </mc:Choice>
          <mc:Fallback xmlns="">
            <p:pic>
              <p:nvPicPr>
                <p:cNvPr id="2062" name="Ink 2061">
                  <a:extLst>
                    <a:ext uri="{FF2B5EF4-FFF2-40B4-BE49-F238E27FC236}">
                      <a16:creationId xmlns:a16="http://schemas.microsoft.com/office/drawing/2014/main" id="{B778F31A-2C5C-04AA-059A-20385DEF0B16}"/>
                    </a:ext>
                  </a:extLst>
                </p:cNvPr>
                <p:cNvPicPr/>
                <p:nvPr/>
              </p:nvPicPr>
              <p:blipFill>
                <a:blip r:embed="rId57"/>
                <a:stretch>
                  <a:fillRect/>
                </a:stretch>
              </p:blipFill>
              <p:spPr>
                <a:xfrm>
                  <a:off x="10932260" y="3626140"/>
                  <a:ext cx="4968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068" name="Ink 2067">
                  <a:extLst>
                    <a:ext uri="{FF2B5EF4-FFF2-40B4-BE49-F238E27FC236}">
                      <a16:creationId xmlns:a16="http://schemas.microsoft.com/office/drawing/2014/main" id="{A57F4BC6-9B74-573C-2971-BC7B2B34344A}"/>
                    </a:ext>
                  </a:extLst>
                </p14:cNvPr>
                <p14:cNvContentPartPr/>
                <p14:nvPr/>
              </p14:nvContentPartPr>
              <p14:xfrm>
                <a:off x="10945220" y="3742780"/>
                <a:ext cx="205920" cy="95400"/>
              </p14:xfrm>
            </p:contentPart>
          </mc:Choice>
          <mc:Fallback xmlns="">
            <p:pic>
              <p:nvPicPr>
                <p:cNvPr id="2068" name="Ink 2067">
                  <a:extLst>
                    <a:ext uri="{FF2B5EF4-FFF2-40B4-BE49-F238E27FC236}">
                      <a16:creationId xmlns:a16="http://schemas.microsoft.com/office/drawing/2014/main" id="{A57F4BC6-9B74-573C-2971-BC7B2B34344A}"/>
                    </a:ext>
                  </a:extLst>
                </p:cNvPr>
                <p:cNvPicPr/>
                <p:nvPr/>
              </p:nvPicPr>
              <p:blipFill>
                <a:blip r:embed="rId59"/>
                <a:stretch>
                  <a:fillRect/>
                </a:stretch>
              </p:blipFill>
              <p:spPr>
                <a:xfrm>
                  <a:off x="10936580" y="3733780"/>
                  <a:ext cx="223560" cy="113040"/>
                </a:xfrm>
                <a:prstGeom prst="rect">
                  <a:avLst/>
                </a:prstGeom>
              </p:spPr>
            </p:pic>
          </mc:Fallback>
        </mc:AlternateContent>
      </p:grpSp>
    </p:spTree>
    <p:extLst>
      <p:ext uri="{BB962C8B-B14F-4D97-AF65-F5344CB8AC3E}">
        <p14:creationId xmlns:p14="http://schemas.microsoft.com/office/powerpoint/2010/main" val="1279980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6098E-FDC3-5ADE-F9CC-24525B82A662}"/>
              </a:ext>
            </a:extLst>
          </p:cNvPr>
          <p:cNvSpPr>
            <a:spLocks noGrp="1"/>
          </p:cNvSpPr>
          <p:nvPr>
            <p:ph type="title"/>
          </p:nvPr>
        </p:nvSpPr>
        <p:spPr/>
        <p:txBody>
          <a:bodyPr/>
          <a:lstStyle/>
          <a:p>
            <a:r>
              <a:rPr lang="en-001" dirty="0"/>
              <a:t>Step 2.1, discretize &amp; assumptions</a:t>
            </a:r>
          </a:p>
        </p:txBody>
      </p:sp>
      <p:pic>
        <p:nvPicPr>
          <p:cNvPr id="3" name="Content Placeholder 5" descr="Uber H3 grid of the bounding box of the Network Manager area of the study comprising the Flight Information Regions (FIRs) of all 43 EUROCONTROL Member States.">
            <a:extLst>
              <a:ext uri="{FF2B5EF4-FFF2-40B4-BE49-F238E27FC236}">
                <a16:creationId xmlns:a16="http://schemas.microsoft.com/office/drawing/2014/main" id="{CD241D24-92DD-CBEC-77C4-A549B91A4041}"/>
              </a:ext>
            </a:extLst>
          </p:cNvPr>
          <p:cNvPicPr>
            <a:picLocks noChangeAspect="1"/>
          </p:cNvPicPr>
          <p:nvPr/>
        </p:nvPicPr>
        <p:blipFill>
          <a:blip r:embed="rId3"/>
          <a:srcRect l="22233" r="25768" b="-2"/>
          <a:stretch>
            <a:fillRect/>
          </a:stretch>
        </p:blipFill>
        <p:spPr>
          <a:xfrm>
            <a:off x="6389847" y="594449"/>
            <a:ext cx="5802154" cy="5356004"/>
          </a:xfrm>
          <a:prstGeom prst="rect">
            <a:avLst/>
          </a:prstGeom>
          <a:noFill/>
        </p:spPr>
      </p:pic>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1986B6F1-3BF4-50A2-FDF3-C7D4F21A2C1B}"/>
                  </a:ext>
                </a:extLst>
              </p:cNvPr>
              <p:cNvSpPr txBox="1">
                <a:spLocks/>
              </p:cNvSpPr>
              <p:nvPr/>
            </p:nvSpPr>
            <p:spPr>
              <a:xfrm>
                <a:off x="444500" y="1168399"/>
                <a:ext cx="7327900" cy="5356005"/>
              </a:xfrm>
              <a:prstGeom prst="rect">
                <a:avLst/>
              </a:prstGeom>
              <a:ln>
                <a:noFill/>
              </a:ln>
            </p:spPr>
            <p:txBody>
              <a:bodyPr>
                <a:noAutofit/>
              </a:bodyPr>
              <a:lstStyle>
                <a:lvl1pPr marL="228600" indent="-228600" algn="l" defTabSz="914400" rtl="0" eaLnBrk="1" latinLnBrk="0" hangingPunct="1">
                  <a:lnSpc>
                    <a:spcPct val="90000"/>
                  </a:lnSpc>
                  <a:spcBef>
                    <a:spcPts val="1000"/>
                  </a:spcBef>
                  <a:buClr>
                    <a:srgbClr val="00B0F0"/>
                  </a:buClr>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00B0F0"/>
                  </a:buClr>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00B0F0"/>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00B0F0"/>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00B0F0"/>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dirty="0"/>
                  <a:t>Discretize using Uber’s H3 cells </a:t>
                </a:r>
                <a:r>
                  <a:rPr lang="en-US" b="1" u="sng" dirty="0"/>
                  <a:t>resolution 3</a:t>
                </a:r>
                <a:r>
                  <a:rPr lang="en-US" dirty="0"/>
                  <a:t> hex:</a:t>
                </a:r>
                <a:br>
                  <a:rPr lang="en-US" dirty="0"/>
                </a:br>
                <a:r>
                  <a:rPr lang="en-US" dirty="0"/>
                  <a:t>     - edge ~69 km / 37.3 NM</a:t>
                </a:r>
                <a:br>
                  <a:rPr lang="en-US" dirty="0"/>
                </a:br>
                <a:r>
                  <a:rPr lang="en-US" dirty="0"/>
                  <a:t>     - area  ~14000 </a:t>
                </a:r>
                <a14:m>
                  <m:oMath xmlns:m="http://schemas.openxmlformats.org/officeDocument/2006/math">
                    <m:sSup>
                      <m:sSupPr>
                        <m:ctrlPr>
                          <a:rPr lang="en-US" i="1" dirty="0" smtClean="0">
                            <a:latin typeface="Cambria Math" panose="02040503050406030204" pitchFamily="18" charset="0"/>
                          </a:rPr>
                        </m:ctrlPr>
                      </m:sSupPr>
                      <m:e>
                        <m:r>
                          <m:rPr>
                            <m:sty m:val="p"/>
                          </m:rPr>
                          <a:rPr lang="en-US" i="1" dirty="0" smtClean="0">
                            <a:latin typeface="Cambria Math" panose="02040503050406030204" pitchFamily="18" charset="0"/>
                          </a:rPr>
                          <m:t>km</m:t>
                        </m:r>
                      </m:e>
                      <m:sup>
                        <m:r>
                          <a:rPr lang="en-US" i="1" dirty="0" smtClean="0">
                            <a:latin typeface="Cambria Math" panose="02040503050406030204" pitchFamily="18" charset="0"/>
                          </a:rPr>
                          <m:t>2</m:t>
                        </m:r>
                      </m:sup>
                    </m:sSup>
                  </m:oMath>
                </a14:m>
                <a:r>
                  <a:rPr lang="en-US" dirty="0"/>
                  <a:t> / 5400 </a:t>
                </a:r>
                <a14:m>
                  <m:oMath xmlns:m="http://schemas.openxmlformats.org/officeDocument/2006/math">
                    <m:sSup>
                      <m:sSupPr>
                        <m:ctrlPr>
                          <a:rPr lang="en-US" i="1" dirty="0">
                            <a:latin typeface="Cambria Math" panose="02040503050406030204" pitchFamily="18" charset="0"/>
                          </a:rPr>
                        </m:ctrlPr>
                      </m:sSupPr>
                      <m:e>
                        <m:r>
                          <m:rPr>
                            <m:sty m:val="p"/>
                          </m:rPr>
                          <a:rPr lang="en-US" i="1" dirty="0">
                            <a:latin typeface="Cambria Math" panose="02040503050406030204" pitchFamily="18" charset="0"/>
                          </a:rPr>
                          <m:t>m</m:t>
                        </m:r>
                        <m:r>
                          <m:rPr>
                            <m:sty m:val="p"/>
                          </m:rPr>
                          <a:rPr lang="en-US" b="0" i="1" dirty="0" smtClean="0">
                            <a:latin typeface="Cambria Math" panose="02040503050406030204" pitchFamily="18" charset="0"/>
                          </a:rPr>
                          <m:t>i</m:t>
                        </m:r>
                      </m:e>
                      <m:sup>
                        <m:r>
                          <a:rPr lang="en-US" i="1" dirty="0">
                            <a:latin typeface="Cambria Math" panose="02040503050406030204" pitchFamily="18" charset="0"/>
                          </a:rPr>
                          <m:t>2</m:t>
                        </m:r>
                      </m:sup>
                    </m:sSup>
                  </m:oMath>
                </a14:m>
                <a:r>
                  <a:rPr lang="en-US" dirty="0"/>
                  <a:t> </a:t>
                </a:r>
              </a:p>
              <a:p>
                <a:pPr marL="342900" indent="-342900"/>
                <a:r>
                  <a:rPr lang="en-US" dirty="0"/>
                  <a:t>Trajectories sampled every 30s</a:t>
                </a:r>
              </a:p>
              <a:p>
                <a:pPr marL="342900" indent="-342900"/>
                <a:endParaRPr lang="en-US" dirty="0"/>
              </a:p>
              <a:p>
                <a:pPr marL="0" indent="0">
                  <a:buNone/>
                </a:pPr>
                <a:r>
                  <a:rPr lang="en-US" u="sng" dirty="0"/>
                  <a:t>Assumptions</a:t>
                </a:r>
              </a:p>
              <a:p>
                <a:r>
                  <a:rPr lang="en-US" dirty="0"/>
                  <a:t>1 debris, 1 piece</a:t>
                </a:r>
              </a:p>
              <a:p>
                <a:r>
                  <a:rPr lang="en-US" dirty="0"/>
                  <a:t>Constant aircraft speed = cruise speed</a:t>
                </a:r>
                <a:br>
                  <a:rPr lang="en-US" dirty="0"/>
                </a:br>
                <a:r>
                  <a:rPr lang="en-US" dirty="0"/>
                  <a:t>for relevant aircraft type</a:t>
                </a:r>
              </a:p>
              <a:p>
                <a:r>
                  <a:rPr lang="en-US" dirty="0"/>
                  <a:t>Point debris </a:t>
                </a:r>
                <a:r>
                  <a:rPr lang="en-US" b="1" dirty="0"/>
                  <a:t>all</a:t>
                </a:r>
                <a:r>
                  <a:rPr lang="en-US" dirty="0"/>
                  <a:t> falling vertically</a:t>
                </a:r>
                <a:br>
                  <a:rPr lang="en-US" dirty="0"/>
                </a:br>
                <a:r>
                  <a:rPr lang="en-US" dirty="0"/>
                  <a:t>at 145 mph [2]</a:t>
                </a:r>
              </a:p>
            </p:txBody>
          </p:sp>
        </mc:Choice>
        <mc:Fallback xmlns="">
          <p:sp>
            <p:nvSpPr>
              <p:cNvPr id="4" name="Text Placeholder 3">
                <a:extLst>
                  <a:ext uri="{FF2B5EF4-FFF2-40B4-BE49-F238E27FC236}">
                    <a16:creationId xmlns:a16="http://schemas.microsoft.com/office/drawing/2014/main" id="{1986B6F1-3BF4-50A2-FDF3-C7D4F21A2C1B}"/>
                  </a:ext>
                </a:extLst>
              </p:cNvPr>
              <p:cNvSpPr txBox="1">
                <a:spLocks noRot="1" noChangeAspect="1" noMove="1" noResize="1" noEditPoints="1" noAdjustHandles="1" noChangeArrowheads="1" noChangeShapeType="1" noTextEdit="1"/>
              </p:cNvSpPr>
              <p:nvPr/>
            </p:nvSpPr>
            <p:spPr>
              <a:xfrm>
                <a:off x="444500" y="1168399"/>
                <a:ext cx="7327900" cy="5356005"/>
              </a:xfrm>
              <a:prstGeom prst="rect">
                <a:avLst/>
              </a:prstGeom>
              <a:blipFill>
                <a:blip r:embed="rId4"/>
                <a:stretch>
                  <a:fillRect l="-1906" t="-1896" b="-5213"/>
                </a:stretch>
              </a:blipFill>
              <a:ln>
                <a:noFill/>
              </a:ln>
            </p:spPr>
            <p:txBody>
              <a:bodyPr/>
              <a:lstStyle/>
              <a:p>
                <a:r>
                  <a:rPr lang="en-001">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3A0168C-DD32-E21F-3E38-A0B5FABD7EC4}"/>
                  </a:ext>
                </a:extLst>
              </p:cNvPr>
              <p:cNvSpPr txBox="1"/>
              <p:nvPr/>
            </p:nvSpPr>
            <p:spPr>
              <a:xfrm>
                <a:off x="6515100" y="5584928"/>
                <a:ext cx="5105400" cy="1200329"/>
              </a:xfrm>
              <a:prstGeom prst="rect">
                <a:avLst/>
              </a:prstGeom>
              <a:noFill/>
            </p:spPr>
            <p:txBody>
              <a:bodyPr wrap="square" rtlCol="0">
                <a:spAutoFit/>
              </a:bodyPr>
              <a:lstStyle/>
              <a:p>
                <a:pPr algn="ctr"/>
                <a:r>
                  <a:rPr lang="en-001" sz="2400" dirty="0"/>
                  <a:t>(Bounding box) Area, </a:t>
                </a:r>
                <a14:m>
                  <m:oMath xmlns:m="http://schemas.openxmlformats.org/officeDocument/2006/math">
                    <m:r>
                      <a:rPr lang="en-US" sz="2400" i="1">
                        <a:latin typeface="Cambria Math" panose="02040503050406030204" pitchFamily="18" charset="0"/>
                        <a:ea typeface="Cambria Math" panose="02040503050406030204" pitchFamily="18" charset="0"/>
                      </a:rPr>
                      <m:t>𝒶</m:t>
                    </m:r>
                  </m:oMath>
                </a14:m>
                <a:r>
                  <a:rPr lang="en-001" sz="2400" dirty="0"/>
                  <a:t>, of the study </a:t>
                </a:r>
                <a:br>
                  <a:rPr lang="en-001" sz="2400" dirty="0"/>
                </a:br>
                <a:r>
                  <a:rPr lang="en-001" sz="2400" dirty="0"/>
                  <a:t>(shown hex cell at resolution 2 [coarse] rather than 3 [finer] as in the paper)</a:t>
                </a:r>
              </a:p>
            </p:txBody>
          </p:sp>
        </mc:Choice>
        <mc:Fallback xmlns="">
          <p:sp>
            <p:nvSpPr>
              <p:cNvPr id="6" name="TextBox 5">
                <a:extLst>
                  <a:ext uri="{FF2B5EF4-FFF2-40B4-BE49-F238E27FC236}">
                    <a16:creationId xmlns:a16="http://schemas.microsoft.com/office/drawing/2014/main" id="{F3A0168C-DD32-E21F-3E38-A0B5FABD7EC4}"/>
                  </a:ext>
                </a:extLst>
              </p:cNvPr>
              <p:cNvSpPr txBox="1">
                <a:spLocks noRot="1" noChangeAspect="1" noMove="1" noResize="1" noEditPoints="1" noAdjustHandles="1" noChangeArrowheads="1" noChangeShapeType="1" noTextEdit="1"/>
              </p:cNvSpPr>
              <p:nvPr/>
            </p:nvSpPr>
            <p:spPr>
              <a:xfrm>
                <a:off x="6515100" y="5584928"/>
                <a:ext cx="5105400" cy="1200329"/>
              </a:xfrm>
              <a:prstGeom prst="rect">
                <a:avLst/>
              </a:prstGeom>
              <a:blipFill>
                <a:blip r:embed="rId5"/>
                <a:stretch>
                  <a:fillRect l="-995" t="-3125" r="-2488" b="-10417"/>
                </a:stretch>
              </a:blipFill>
            </p:spPr>
            <p:txBody>
              <a:bodyPr/>
              <a:lstStyle/>
              <a:p>
                <a:r>
                  <a:rPr lang="en-001">
                    <a:noFill/>
                  </a:rPr>
                  <a:t> </a:t>
                </a:r>
              </a:p>
            </p:txBody>
          </p:sp>
        </mc:Fallback>
      </mc:AlternateContent>
    </p:spTree>
    <p:extLst>
      <p:ext uri="{BB962C8B-B14F-4D97-AF65-F5344CB8AC3E}">
        <p14:creationId xmlns:p14="http://schemas.microsoft.com/office/powerpoint/2010/main" val="274830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5DAF49-1821-92D9-574C-1E8228EB85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BD2CF8-25AE-23D8-F0C9-B4763B21CDEC}"/>
              </a:ext>
            </a:extLst>
          </p:cNvPr>
          <p:cNvSpPr>
            <a:spLocks noGrp="1"/>
          </p:cNvSpPr>
          <p:nvPr>
            <p:ph type="title"/>
          </p:nvPr>
        </p:nvSpPr>
        <p:spPr/>
        <p:txBody>
          <a:bodyPr/>
          <a:lstStyle/>
          <a:p>
            <a:r>
              <a:rPr lang="en-001" dirty="0"/>
              <a:t>Step 2.2, discretize + assumptions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B299FBE-083C-C80F-1F45-BFA2EF01FF9A}"/>
                  </a:ext>
                </a:extLst>
              </p:cNvPr>
              <p:cNvSpPr txBox="1"/>
              <p:nvPr/>
            </p:nvSpPr>
            <p:spPr>
              <a:xfrm>
                <a:off x="3572027" y="2053191"/>
                <a:ext cx="2355545" cy="1200329"/>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debris </a:t>
                </a:r>
                <a14:m>
                  <m:oMath xmlns:m="http://schemas.openxmlformats.org/officeDocument/2006/math">
                    <m:r>
                      <a:rPr lang="en-US" sz="2400" i="1">
                        <a:latin typeface="Cambria Math" panose="02040503050406030204" pitchFamily="18" charset="0"/>
                      </a:rPr>
                      <m:t>𝑘</m:t>
                    </m:r>
                  </m:oMath>
                </a14:m>
                <a:r>
                  <a:rPr lang="en-US" sz="2400" dirty="0">
                    <a:latin typeface="Arial" panose="020B0604020202020204" pitchFamily="34" charset="0"/>
                    <a:cs typeface="Arial" panose="020B0604020202020204" pitchFamily="34" charset="0"/>
                  </a:rPr>
                  <a:t> impact probability for cell </a:t>
                </a:r>
                <a14:m>
                  <m:oMath xmlns:m="http://schemas.openxmlformats.org/officeDocument/2006/math">
                    <m:r>
                      <a:rPr lang="en-US" sz="2400" i="1">
                        <a:latin typeface="Cambria Math" panose="02040503050406030204" pitchFamily="18" charset="0"/>
                      </a:rPr>
                      <m:t>h</m:t>
                    </m:r>
                  </m:oMath>
                </a14:m>
                <a:endParaRPr lang="en-US" sz="2400" dirty="0"/>
              </a:p>
            </p:txBody>
          </p:sp>
        </mc:Choice>
        <mc:Fallback xmlns="">
          <p:sp>
            <p:nvSpPr>
              <p:cNvPr id="15" name="TextBox 14">
                <a:extLst>
                  <a:ext uri="{FF2B5EF4-FFF2-40B4-BE49-F238E27FC236}">
                    <a16:creationId xmlns:a16="http://schemas.microsoft.com/office/drawing/2014/main" id="{1B299FBE-083C-C80F-1F45-BFA2EF01FF9A}"/>
                  </a:ext>
                </a:extLst>
              </p:cNvPr>
              <p:cNvSpPr txBox="1">
                <a:spLocks noRot="1" noChangeAspect="1" noMove="1" noResize="1" noEditPoints="1" noAdjustHandles="1" noChangeArrowheads="1" noChangeShapeType="1" noTextEdit="1"/>
              </p:cNvSpPr>
              <p:nvPr/>
            </p:nvSpPr>
            <p:spPr>
              <a:xfrm>
                <a:off x="3572027" y="2053191"/>
                <a:ext cx="2355545" cy="1200329"/>
              </a:xfrm>
              <a:prstGeom prst="rect">
                <a:avLst/>
              </a:prstGeom>
              <a:blipFill>
                <a:blip r:embed="rId3"/>
                <a:stretch>
                  <a:fillRect l="-4301" t="-4167" r="-3763" b="-8333"/>
                </a:stretch>
              </a:blipFill>
            </p:spPr>
            <p:txBody>
              <a:bodyPr/>
              <a:lstStyle/>
              <a:p>
                <a:r>
                  <a:rPr lang="en-001">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CCB83A5-EA26-6212-0453-6CB4B0B21C96}"/>
                  </a:ext>
                </a:extLst>
              </p:cNvPr>
              <p:cNvSpPr txBox="1"/>
              <p:nvPr/>
            </p:nvSpPr>
            <p:spPr>
              <a:xfrm>
                <a:off x="1816100" y="3314800"/>
                <a:ext cx="6827831" cy="13413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𝑝</m:t>
                          </m:r>
                        </m:e>
                        <m:sub>
                          <m:r>
                            <a:rPr lang="en-US" sz="3600" i="1">
                              <a:latin typeface="Cambria Math" panose="02040503050406030204" pitchFamily="18" charset="0"/>
                            </a:rPr>
                            <m:t>𝑘</m:t>
                          </m:r>
                        </m:sub>
                      </m:sSub>
                      <m:r>
                        <a:rPr lang="en-US" sz="3600" b="0" i="1" smtClean="0">
                          <a:latin typeface="Cambria Math" panose="02040503050406030204" pitchFamily="18" charset="0"/>
                        </a:rPr>
                        <m:t>=</m:t>
                      </m:r>
                      <m:nary>
                        <m:naryPr>
                          <m:chr m:val="∑"/>
                          <m:supHide m:val="on"/>
                          <m:ctrlPr>
                            <a:rPr lang="en-001" sz="3600" i="1" smtClean="0">
                              <a:latin typeface="Cambria Math" panose="02040503050406030204" pitchFamily="18" charset="0"/>
                            </a:rPr>
                          </m:ctrlPr>
                        </m:naryPr>
                        <m:sub>
                          <m:r>
                            <m:rPr>
                              <m:sty m:val="p"/>
                              <m:brk m:alnAt="7"/>
                            </m:rPr>
                            <a:rPr lang="en-US" sz="3600" b="0" i="1" smtClean="0">
                              <a:latin typeface="Cambria Math" panose="02040503050406030204" pitchFamily="18" charset="0"/>
                            </a:rPr>
                            <m:t>h</m:t>
                          </m:r>
                        </m:sub>
                        <m:sup/>
                        <m:e>
                          <m:sSub>
                            <m:sSubPr>
                              <m:ctrlPr>
                                <a:rPr lang="en-US" sz="3600" i="1">
                                  <a:latin typeface="Cambria Math" panose="02040503050406030204" pitchFamily="18" charset="0"/>
                                </a:rPr>
                              </m:ctrlPr>
                            </m:sSubPr>
                            <m:e>
                              <m:r>
                                <a:rPr lang="en-US" sz="3600" i="1">
                                  <a:latin typeface="Cambria Math" panose="02040503050406030204" pitchFamily="18" charset="0"/>
                                </a:rPr>
                                <m:t>𝑝</m:t>
                              </m:r>
                            </m:e>
                            <m:sub>
                              <m:r>
                                <a:rPr lang="en-US" sz="3600" i="1">
                                  <a:latin typeface="Cambria Math" panose="02040503050406030204" pitchFamily="18" charset="0"/>
                                </a:rPr>
                                <m:t>𝑘</m:t>
                              </m:r>
                            </m:sub>
                          </m:sSub>
                          <m:d>
                            <m:dPr>
                              <m:ctrlPr>
                                <a:rPr lang="en-US" sz="3600" i="1">
                                  <a:latin typeface="Cambria Math" panose="02040503050406030204" pitchFamily="18" charset="0"/>
                                </a:rPr>
                              </m:ctrlPr>
                            </m:dPr>
                            <m:e>
                              <m:r>
                                <a:rPr lang="en-US" sz="3600" i="1">
                                  <a:latin typeface="Cambria Math" panose="02040503050406030204" pitchFamily="18" charset="0"/>
                                </a:rPr>
                                <m:t>h</m:t>
                              </m:r>
                            </m:e>
                          </m:d>
                        </m:e>
                      </m:nary>
                      <m:r>
                        <a:rPr lang="en-US" sz="3600" b="0" i="1" smtClean="0">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𝜀</m:t>
                          </m:r>
                        </m:e>
                        <m:sub>
                          <m:r>
                            <a:rPr lang="en-US" sz="3600" i="1">
                              <a:latin typeface="Cambria Math" panose="02040503050406030204" pitchFamily="18" charset="0"/>
                            </a:rPr>
                            <m:t>𝑘</m:t>
                          </m:r>
                        </m:sub>
                      </m:sSub>
                      <m:nary>
                        <m:naryPr>
                          <m:chr m:val="∑"/>
                          <m:supHide m:val="on"/>
                          <m:ctrlPr>
                            <a:rPr lang="en-001" sz="3600" i="1">
                              <a:latin typeface="Cambria Math" panose="02040503050406030204" pitchFamily="18" charset="0"/>
                            </a:rPr>
                          </m:ctrlPr>
                        </m:naryPr>
                        <m:sub>
                          <m:r>
                            <m:rPr>
                              <m:sty m:val="p"/>
                              <m:brk m:alnAt="7"/>
                            </m:rPr>
                            <a:rPr lang="en-US" sz="3600" i="1">
                              <a:latin typeface="Cambria Math" panose="02040503050406030204" pitchFamily="18" charset="0"/>
                            </a:rPr>
                            <m:t>h</m:t>
                          </m:r>
                        </m:sub>
                        <m:sup/>
                        <m:e>
                          <m:r>
                            <a:rPr lang="en-US" sz="3600" i="1" smtClean="0">
                              <a:solidFill>
                                <a:schemeClr val="accent1"/>
                              </a:solidFill>
                              <a:latin typeface="Cambria Math" panose="02040503050406030204" pitchFamily="18" charset="0"/>
                            </a:rPr>
                            <m:t>𝜌</m:t>
                          </m:r>
                          <m:d>
                            <m:dPr>
                              <m:ctrlPr>
                                <a:rPr lang="en-US" sz="3600" i="1">
                                  <a:solidFill>
                                    <a:schemeClr val="accent1"/>
                                  </a:solidFill>
                                  <a:latin typeface="Cambria Math" panose="02040503050406030204" pitchFamily="18" charset="0"/>
                                </a:rPr>
                              </m:ctrlPr>
                            </m:dPr>
                            <m:e>
                              <m:r>
                                <a:rPr lang="en-US" sz="3600" i="1">
                                  <a:solidFill>
                                    <a:schemeClr val="accent1"/>
                                  </a:solidFill>
                                  <a:latin typeface="Cambria Math" panose="02040503050406030204" pitchFamily="18" charset="0"/>
                                </a:rPr>
                                <m:t>h</m:t>
                              </m:r>
                            </m:e>
                          </m:d>
                          <m:sSub>
                            <m:sSubPr>
                              <m:ctrlPr>
                                <a:rPr lang="en-US" sz="3600" i="1" smtClean="0">
                                  <a:solidFill>
                                    <a:schemeClr val="accent2"/>
                                  </a:solidFill>
                                  <a:latin typeface="Cambria Math" panose="02040503050406030204" pitchFamily="18" charset="0"/>
                                </a:rPr>
                              </m:ctrlPr>
                            </m:sSubPr>
                            <m:e>
                              <m:r>
                                <a:rPr lang="en-US" sz="3600" i="1">
                                  <a:solidFill>
                                    <a:schemeClr val="accent2"/>
                                  </a:solidFill>
                                  <a:latin typeface="Cambria Math" panose="02040503050406030204" pitchFamily="18" charset="0"/>
                                </a:rPr>
                                <m:t>𝜎</m:t>
                              </m:r>
                            </m:e>
                            <m:sub>
                              <m:r>
                                <a:rPr lang="en-US" sz="3600" i="1">
                                  <a:solidFill>
                                    <a:schemeClr val="accent2"/>
                                  </a:solidFill>
                                  <a:latin typeface="Cambria Math" panose="02040503050406030204" pitchFamily="18" charset="0"/>
                                </a:rPr>
                                <m:t>𝑘</m:t>
                              </m:r>
                            </m:sub>
                          </m:sSub>
                          <m:d>
                            <m:dPr>
                              <m:ctrlPr>
                                <a:rPr lang="en-US" sz="3600" i="1">
                                  <a:solidFill>
                                    <a:schemeClr val="accent2"/>
                                  </a:solidFill>
                                  <a:latin typeface="Cambria Math" panose="02040503050406030204" pitchFamily="18" charset="0"/>
                                </a:rPr>
                              </m:ctrlPr>
                            </m:dPr>
                            <m:e>
                              <m:r>
                                <a:rPr lang="en-US" sz="3600" i="1">
                                  <a:solidFill>
                                    <a:schemeClr val="accent2"/>
                                  </a:solidFill>
                                  <a:latin typeface="Cambria Math" panose="02040503050406030204" pitchFamily="18" charset="0"/>
                                </a:rPr>
                                <m:t>h</m:t>
                              </m:r>
                            </m:e>
                          </m:d>
                        </m:e>
                      </m:nary>
                    </m:oMath>
                  </m:oMathPara>
                </a14:m>
                <a:endParaRPr lang="en-001" sz="3600" dirty="0"/>
              </a:p>
            </p:txBody>
          </p:sp>
        </mc:Choice>
        <mc:Fallback xmlns="">
          <p:sp>
            <p:nvSpPr>
              <p:cNvPr id="5" name="TextBox 4">
                <a:extLst>
                  <a:ext uri="{FF2B5EF4-FFF2-40B4-BE49-F238E27FC236}">
                    <a16:creationId xmlns:a16="http://schemas.microsoft.com/office/drawing/2014/main" id="{0CCB83A5-EA26-6212-0453-6CB4B0B21C96}"/>
                  </a:ext>
                </a:extLst>
              </p:cNvPr>
              <p:cNvSpPr txBox="1">
                <a:spLocks noRot="1" noChangeAspect="1" noMove="1" noResize="1" noEditPoints="1" noAdjustHandles="1" noChangeArrowheads="1" noChangeShapeType="1" noTextEdit="1"/>
              </p:cNvSpPr>
              <p:nvPr/>
            </p:nvSpPr>
            <p:spPr>
              <a:xfrm>
                <a:off x="1816100" y="3314800"/>
                <a:ext cx="6827831" cy="1341329"/>
              </a:xfrm>
              <a:prstGeom prst="rect">
                <a:avLst/>
              </a:prstGeom>
              <a:blipFill>
                <a:blip r:embed="rId4"/>
                <a:stretch>
                  <a:fillRect l="-8922" t="-150000" b="-207547"/>
                </a:stretch>
              </a:blipFill>
            </p:spPr>
            <p:txBody>
              <a:bodyPr/>
              <a:lstStyle/>
              <a:p>
                <a:r>
                  <a:rPr lang="en-001">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B8AA14D-9D06-3689-7915-FF9FB04C8A34}"/>
                  </a:ext>
                </a:extLst>
              </p:cNvPr>
              <p:cNvSpPr txBox="1"/>
              <p:nvPr/>
            </p:nvSpPr>
            <p:spPr>
              <a:xfrm>
                <a:off x="6455106" y="1859340"/>
                <a:ext cx="2456792" cy="1569660"/>
              </a:xfrm>
              <a:prstGeom prst="rect">
                <a:avLst/>
              </a:prstGeom>
              <a:noFill/>
            </p:spPr>
            <p:txBody>
              <a:bodyPr wrap="square" rtlCol="0">
                <a:spAutoFit/>
              </a:bodyPr>
              <a:lstStyle/>
              <a:p>
                <a:r>
                  <a:rPr lang="en-US" sz="2400" dirty="0">
                    <a:solidFill>
                      <a:schemeClr val="accent1"/>
                    </a:solidFill>
                  </a:rPr>
                  <a:t>probability density of an aircraft being in cell </a:t>
                </a:r>
                <a14:m>
                  <m:oMath xmlns:m="http://schemas.openxmlformats.org/officeDocument/2006/math">
                    <m:r>
                      <a:rPr lang="en-US" sz="2400" i="1">
                        <a:solidFill>
                          <a:schemeClr val="accent1"/>
                        </a:solidFill>
                        <a:latin typeface="Cambria Math" panose="02040503050406030204" pitchFamily="18" charset="0"/>
                      </a:rPr>
                      <m:t>h</m:t>
                    </m:r>
                  </m:oMath>
                </a14:m>
                <a:endParaRPr lang="en-001" sz="2400" dirty="0">
                  <a:solidFill>
                    <a:schemeClr val="accent1"/>
                  </a:solidFill>
                </a:endParaRPr>
              </a:p>
            </p:txBody>
          </p:sp>
        </mc:Choice>
        <mc:Fallback xmlns="">
          <p:sp>
            <p:nvSpPr>
              <p:cNvPr id="6" name="TextBox 5">
                <a:extLst>
                  <a:ext uri="{FF2B5EF4-FFF2-40B4-BE49-F238E27FC236}">
                    <a16:creationId xmlns:a16="http://schemas.microsoft.com/office/drawing/2014/main" id="{DB8AA14D-9D06-3689-7915-FF9FB04C8A34}"/>
                  </a:ext>
                </a:extLst>
              </p:cNvPr>
              <p:cNvSpPr txBox="1">
                <a:spLocks noRot="1" noChangeAspect="1" noMove="1" noResize="1" noEditPoints="1" noAdjustHandles="1" noChangeArrowheads="1" noChangeShapeType="1" noTextEdit="1"/>
              </p:cNvSpPr>
              <p:nvPr/>
            </p:nvSpPr>
            <p:spPr>
              <a:xfrm>
                <a:off x="6455106" y="1859340"/>
                <a:ext cx="2456792" cy="1569660"/>
              </a:xfrm>
              <a:prstGeom prst="rect">
                <a:avLst/>
              </a:prstGeom>
              <a:blipFill>
                <a:blip r:embed="rId5"/>
                <a:stretch>
                  <a:fillRect l="-4124" t="-3200" b="-7200"/>
                </a:stretch>
              </a:blipFill>
            </p:spPr>
            <p:txBody>
              <a:bodyPr/>
              <a:lstStyle/>
              <a:p>
                <a:r>
                  <a:rPr lang="en-001">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81A560C-8E29-72F2-4A16-EE2CA8E65D97}"/>
                  </a:ext>
                </a:extLst>
              </p:cNvPr>
              <p:cNvSpPr txBox="1"/>
              <p:nvPr/>
            </p:nvSpPr>
            <p:spPr>
              <a:xfrm>
                <a:off x="7882894" y="4656129"/>
                <a:ext cx="2826229" cy="1200329"/>
              </a:xfrm>
              <a:prstGeom prst="rect">
                <a:avLst/>
              </a:prstGeom>
              <a:noFill/>
            </p:spPr>
            <p:txBody>
              <a:bodyPr wrap="square" rtlCol="0">
                <a:spAutoFit/>
              </a:bodyPr>
              <a:lstStyle/>
              <a:p>
                <a:r>
                  <a:rPr lang="en-US" sz="2400" dirty="0"/>
                  <a:t>impact probability density of debris </a:t>
                </a:r>
                <a14:m>
                  <m:oMath xmlns:m="http://schemas.openxmlformats.org/officeDocument/2006/math">
                    <m:r>
                      <a:rPr lang="en-US" sz="2400" i="1">
                        <a:latin typeface="Cambria Math" panose="02040503050406030204" pitchFamily="18" charset="0"/>
                      </a:rPr>
                      <m:t>𝑘</m:t>
                    </m:r>
                  </m:oMath>
                </a14:m>
                <a:r>
                  <a:rPr lang="en-US" sz="2400" dirty="0"/>
                  <a:t> in cell </a:t>
                </a:r>
                <a14:m>
                  <m:oMath xmlns:m="http://schemas.openxmlformats.org/officeDocument/2006/math">
                    <m:r>
                      <a:rPr lang="en-US" sz="2400" i="1">
                        <a:latin typeface="Cambria Math" panose="02040503050406030204" pitchFamily="18" charset="0"/>
                      </a:rPr>
                      <m:t>h</m:t>
                    </m:r>
                  </m:oMath>
                </a14:m>
                <a:endParaRPr lang="en-US" sz="2400" dirty="0"/>
              </a:p>
            </p:txBody>
          </p:sp>
        </mc:Choice>
        <mc:Fallback xmlns="">
          <p:sp>
            <p:nvSpPr>
              <p:cNvPr id="7" name="TextBox 6">
                <a:extLst>
                  <a:ext uri="{FF2B5EF4-FFF2-40B4-BE49-F238E27FC236}">
                    <a16:creationId xmlns:a16="http://schemas.microsoft.com/office/drawing/2014/main" id="{C81A560C-8E29-72F2-4A16-EE2CA8E65D97}"/>
                  </a:ext>
                </a:extLst>
              </p:cNvPr>
              <p:cNvSpPr txBox="1">
                <a:spLocks noRot="1" noChangeAspect="1" noMove="1" noResize="1" noEditPoints="1" noAdjustHandles="1" noChangeArrowheads="1" noChangeShapeType="1" noTextEdit="1"/>
              </p:cNvSpPr>
              <p:nvPr/>
            </p:nvSpPr>
            <p:spPr>
              <a:xfrm>
                <a:off x="7882894" y="4656129"/>
                <a:ext cx="2826229" cy="1200329"/>
              </a:xfrm>
              <a:prstGeom prst="rect">
                <a:avLst/>
              </a:prstGeom>
              <a:blipFill>
                <a:blip r:embed="rId6"/>
                <a:stretch>
                  <a:fillRect l="-3571" t="-4167" r="-4018" b="-9375"/>
                </a:stretch>
              </a:blipFill>
            </p:spPr>
            <p:txBody>
              <a:bodyPr/>
              <a:lstStyle/>
              <a:p>
                <a:r>
                  <a:rPr lang="en-001">
                    <a:noFill/>
                  </a:rPr>
                  <a:t> </a:t>
                </a:r>
              </a:p>
            </p:txBody>
          </p:sp>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853DDB67-441F-7BDB-D951-84C00D54F505}"/>
                  </a:ext>
                </a:extLst>
              </p14:cNvPr>
              <p14:cNvContentPartPr/>
              <p14:nvPr/>
            </p14:nvContentPartPr>
            <p14:xfrm>
              <a:off x="6910880" y="3048809"/>
              <a:ext cx="569520" cy="612360"/>
            </p14:xfrm>
          </p:contentPart>
        </mc:Choice>
        <mc:Fallback xmlns="">
          <p:pic>
            <p:nvPicPr>
              <p:cNvPr id="11" name="Ink 10">
                <a:extLst>
                  <a:ext uri="{FF2B5EF4-FFF2-40B4-BE49-F238E27FC236}">
                    <a16:creationId xmlns:a16="http://schemas.microsoft.com/office/drawing/2014/main" id="{853DDB67-441F-7BDB-D951-84C00D54F505}"/>
                  </a:ext>
                </a:extLst>
              </p:cNvPr>
              <p:cNvPicPr/>
              <p:nvPr/>
            </p:nvPicPr>
            <p:blipFill>
              <a:blip r:embed="rId8"/>
              <a:stretch>
                <a:fillRect/>
              </a:stretch>
            </p:blipFill>
            <p:spPr>
              <a:xfrm>
                <a:off x="6902240" y="3040169"/>
                <a:ext cx="587160" cy="630000"/>
              </a:xfrm>
              <a:prstGeom prst="rect">
                <a:avLst/>
              </a:prstGeom>
            </p:spPr>
          </p:pic>
        </mc:Fallback>
      </mc:AlternateContent>
      <p:grpSp>
        <p:nvGrpSpPr>
          <p:cNvPr id="19" name="Group 18">
            <a:extLst>
              <a:ext uri="{FF2B5EF4-FFF2-40B4-BE49-F238E27FC236}">
                <a16:creationId xmlns:a16="http://schemas.microsoft.com/office/drawing/2014/main" id="{A621C4AC-E169-59A2-AD1B-C3D48F8A7715}"/>
              </a:ext>
            </a:extLst>
          </p:cNvPr>
          <p:cNvGrpSpPr/>
          <p:nvPr/>
        </p:nvGrpSpPr>
        <p:grpSpPr>
          <a:xfrm>
            <a:off x="6915200" y="3448409"/>
            <a:ext cx="232920" cy="224280"/>
            <a:chOff x="8261400" y="2444800"/>
            <a:chExt cx="232920" cy="224280"/>
          </a:xfrm>
        </p:grpSpPr>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013CC73A-EF32-D43E-1EEF-85008F14E7EA}"/>
                    </a:ext>
                  </a:extLst>
                </p14:cNvPr>
                <p14:cNvContentPartPr/>
                <p14:nvPr/>
              </p14:nvContentPartPr>
              <p14:xfrm>
                <a:off x="8261400" y="2444800"/>
                <a:ext cx="62640" cy="224280"/>
              </p14:xfrm>
            </p:contentPart>
          </mc:Choice>
          <mc:Fallback xmlns="">
            <p:pic>
              <p:nvPicPr>
                <p:cNvPr id="16" name="Ink 15">
                  <a:extLst>
                    <a:ext uri="{FF2B5EF4-FFF2-40B4-BE49-F238E27FC236}">
                      <a16:creationId xmlns:a16="http://schemas.microsoft.com/office/drawing/2014/main" id="{013CC73A-EF32-D43E-1EEF-85008F14E7EA}"/>
                    </a:ext>
                  </a:extLst>
                </p:cNvPr>
                <p:cNvPicPr/>
                <p:nvPr/>
              </p:nvPicPr>
              <p:blipFill>
                <a:blip r:embed="rId10"/>
                <a:stretch>
                  <a:fillRect/>
                </a:stretch>
              </p:blipFill>
              <p:spPr>
                <a:xfrm>
                  <a:off x="8252760" y="2435800"/>
                  <a:ext cx="802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B84B7A44-51D0-B822-7B00-E87A780A1CE8}"/>
                    </a:ext>
                  </a:extLst>
                </p14:cNvPr>
                <p14:cNvContentPartPr/>
                <p14:nvPr/>
              </p14:nvContentPartPr>
              <p14:xfrm>
                <a:off x="8275440" y="2616520"/>
                <a:ext cx="218880" cy="28440"/>
              </p14:xfrm>
            </p:contentPart>
          </mc:Choice>
          <mc:Fallback xmlns="">
            <p:pic>
              <p:nvPicPr>
                <p:cNvPr id="17" name="Ink 16">
                  <a:extLst>
                    <a:ext uri="{FF2B5EF4-FFF2-40B4-BE49-F238E27FC236}">
                      <a16:creationId xmlns:a16="http://schemas.microsoft.com/office/drawing/2014/main" id="{B84B7A44-51D0-B822-7B00-E87A780A1CE8}"/>
                    </a:ext>
                  </a:extLst>
                </p:cNvPr>
                <p:cNvPicPr/>
                <p:nvPr/>
              </p:nvPicPr>
              <p:blipFill>
                <a:blip r:embed="rId12"/>
                <a:stretch>
                  <a:fillRect/>
                </a:stretch>
              </p:blipFill>
              <p:spPr>
                <a:xfrm>
                  <a:off x="8266440" y="2607880"/>
                  <a:ext cx="236520" cy="46080"/>
                </a:xfrm>
                <a:prstGeom prst="rect">
                  <a:avLst/>
                </a:prstGeom>
              </p:spPr>
            </p:pic>
          </mc:Fallback>
        </mc:AlternateContent>
      </p:grpSp>
      <p:grpSp>
        <p:nvGrpSpPr>
          <p:cNvPr id="26" name="Group 25">
            <a:extLst>
              <a:ext uri="{FF2B5EF4-FFF2-40B4-BE49-F238E27FC236}">
                <a16:creationId xmlns:a16="http://schemas.microsoft.com/office/drawing/2014/main" id="{72462D86-6BE3-6828-F6C4-AAFDBE607BE6}"/>
              </a:ext>
            </a:extLst>
          </p:cNvPr>
          <p:cNvGrpSpPr/>
          <p:nvPr/>
        </p:nvGrpSpPr>
        <p:grpSpPr>
          <a:xfrm>
            <a:off x="7792160" y="4295849"/>
            <a:ext cx="865440" cy="421560"/>
            <a:chOff x="9138360" y="3292240"/>
            <a:chExt cx="865440" cy="421560"/>
          </a:xfrm>
        </p:grpSpPr>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EB740D76-FA1D-363C-329A-658FF597F73C}"/>
                    </a:ext>
                  </a:extLst>
                </p14:cNvPr>
                <p14:cNvContentPartPr/>
                <p14:nvPr/>
              </p14:nvContentPartPr>
              <p14:xfrm>
                <a:off x="9138360" y="3292240"/>
                <a:ext cx="865440" cy="421560"/>
              </p14:xfrm>
            </p:contentPart>
          </mc:Choice>
          <mc:Fallback xmlns="">
            <p:pic>
              <p:nvPicPr>
                <p:cNvPr id="20" name="Ink 19">
                  <a:extLst>
                    <a:ext uri="{FF2B5EF4-FFF2-40B4-BE49-F238E27FC236}">
                      <a16:creationId xmlns:a16="http://schemas.microsoft.com/office/drawing/2014/main" id="{EB740D76-FA1D-363C-329A-658FF597F73C}"/>
                    </a:ext>
                  </a:extLst>
                </p:cNvPr>
                <p:cNvPicPr/>
                <p:nvPr/>
              </p:nvPicPr>
              <p:blipFill>
                <a:blip r:embed="rId14"/>
                <a:stretch>
                  <a:fillRect/>
                </a:stretch>
              </p:blipFill>
              <p:spPr>
                <a:xfrm>
                  <a:off x="9129720" y="3283240"/>
                  <a:ext cx="883080" cy="439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608A3BCE-AAD7-4D9D-9FB4-3AF4A66EB409}"/>
                    </a:ext>
                  </a:extLst>
                </p14:cNvPr>
                <p14:cNvContentPartPr/>
                <p14:nvPr/>
              </p14:nvContentPartPr>
              <p14:xfrm>
                <a:off x="9165000" y="3296560"/>
                <a:ext cx="18360" cy="184320"/>
              </p14:xfrm>
            </p:contentPart>
          </mc:Choice>
          <mc:Fallback xmlns="">
            <p:pic>
              <p:nvPicPr>
                <p:cNvPr id="21" name="Ink 20">
                  <a:extLst>
                    <a:ext uri="{FF2B5EF4-FFF2-40B4-BE49-F238E27FC236}">
                      <a16:creationId xmlns:a16="http://schemas.microsoft.com/office/drawing/2014/main" id="{608A3BCE-AAD7-4D9D-9FB4-3AF4A66EB409}"/>
                    </a:ext>
                  </a:extLst>
                </p:cNvPr>
                <p:cNvPicPr/>
                <p:nvPr/>
              </p:nvPicPr>
              <p:blipFill>
                <a:blip r:embed="rId16"/>
                <a:stretch>
                  <a:fillRect/>
                </a:stretch>
              </p:blipFill>
              <p:spPr>
                <a:xfrm>
                  <a:off x="9156000" y="3287560"/>
                  <a:ext cx="3600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4" name="Ink 23">
                  <a:extLst>
                    <a:ext uri="{FF2B5EF4-FFF2-40B4-BE49-F238E27FC236}">
                      <a16:creationId xmlns:a16="http://schemas.microsoft.com/office/drawing/2014/main" id="{4F651F25-7B04-2099-4384-858F5BA82C50}"/>
                    </a:ext>
                  </a:extLst>
                </p14:cNvPr>
                <p14:cNvContentPartPr/>
                <p14:nvPr/>
              </p14:nvContentPartPr>
              <p14:xfrm>
                <a:off x="9173640" y="3312760"/>
                <a:ext cx="203040" cy="28440"/>
              </p14:xfrm>
            </p:contentPart>
          </mc:Choice>
          <mc:Fallback xmlns="">
            <p:pic>
              <p:nvPicPr>
                <p:cNvPr id="24" name="Ink 23">
                  <a:extLst>
                    <a:ext uri="{FF2B5EF4-FFF2-40B4-BE49-F238E27FC236}">
                      <a16:creationId xmlns:a16="http://schemas.microsoft.com/office/drawing/2014/main" id="{4F651F25-7B04-2099-4384-858F5BA82C50}"/>
                    </a:ext>
                  </a:extLst>
                </p:cNvPr>
                <p:cNvPicPr/>
                <p:nvPr/>
              </p:nvPicPr>
              <p:blipFill>
                <a:blip r:embed="rId18"/>
                <a:stretch>
                  <a:fillRect/>
                </a:stretch>
              </p:blipFill>
              <p:spPr>
                <a:xfrm>
                  <a:off x="9164640" y="3303760"/>
                  <a:ext cx="220680" cy="46080"/>
                </a:xfrm>
                <a:prstGeom prst="rect">
                  <a:avLst/>
                </a:prstGeom>
              </p:spPr>
            </p:pic>
          </mc:Fallback>
        </mc:AlternateContent>
      </p:grpSp>
      <p:grpSp>
        <p:nvGrpSpPr>
          <p:cNvPr id="33" name="Group 32">
            <a:extLst>
              <a:ext uri="{FF2B5EF4-FFF2-40B4-BE49-F238E27FC236}">
                <a16:creationId xmlns:a16="http://schemas.microsoft.com/office/drawing/2014/main" id="{8AF28733-314A-2829-9BF3-FC4DAB43DD1A}"/>
              </a:ext>
            </a:extLst>
          </p:cNvPr>
          <p:cNvGrpSpPr/>
          <p:nvPr/>
        </p:nvGrpSpPr>
        <p:grpSpPr>
          <a:xfrm>
            <a:off x="4079900" y="2907029"/>
            <a:ext cx="567000" cy="745560"/>
            <a:chOff x="5426100" y="1903420"/>
            <a:chExt cx="567000" cy="745560"/>
          </a:xfrm>
        </p:grpSpPr>
        <mc:AlternateContent xmlns:mc="http://schemas.openxmlformats.org/markup-compatibility/2006" xmlns:p14="http://schemas.microsoft.com/office/powerpoint/2010/main">
          <mc:Choice Requires="p14">
            <p:contentPart p14:bwMode="auto" r:id="rId19">
              <p14:nvContentPartPr>
                <p14:cNvPr id="27" name="Ink 26">
                  <a:extLst>
                    <a:ext uri="{FF2B5EF4-FFF2-40B4-BE49-F238E27FC236}">
                      <a16:creationId xmlns:a16="http://schemas.microsoft.com/office/drawing/2014/main" id="{6106FDA9-FE64-695D-E7E1-D53AACEF9585}"/>
                    </a:ext>
                  </a:extLst>
                </p14:cNvPr>
                <p14:cNvContentPartPr/>
                <p14:nvPr/>
              </p14:nvContentPartPr>
              <p14:xfrm>
                <a:off x="5426100" y="1903420"/>
                <a:ext cx="567000" cy="743400"/>
              </p14:xfrm>
            </p:contentPart>
          </mc:Choice>
          <mc:Fallback xmlns="">
            <p:pic>
              <p:nvPicPr>
                <p:cNvPr id="27" name="Ink 26">
                  <a:extLst>
                    <a:ext uri="{FF2B5EF4-FFF2-40B4-BE49-F238E27FC236}">
                      <a16:creationId xmlns:a16="http://schemas.microsoft.com/office/drawing/2014/main" id="{6106FDA9-FE64-695D-E7E1-D53AACEF9585}"/>
                    </a:ext>
                  </a:extLst>
                </p:cNvPr>
                <p:cNvPicPr/>
                <p:nvPr/>
              </p:nvPicPr>
              <p:blipFill>
                <a:blip r:embed="rId20"/>
                <a:stretch>
                  <a:fillRect/>
                </a:stretch>
              </p:blipFill>
              <p:spPr>
                <a:xfrm>
                  <a:off x="5417100" y="1894780"/>
                  <a:ext cx="584640" cy="761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8" name="Ink 27">
                  <a:extLst>
                    <a:ext uri="{FF2B5EF4-FFF2-40B4-BE49-F238E27FC236}">
                      <a16:creationId xmlns:a16="http://schemas.microsoft.com/office/drawing/2014/main" id="{E8431819-1D77-6053-6E72-5BA546747B4A}"/>
                    </a:ext>
                  </a:extLst>
                </p14:cNvPr>
                <p14:cNvContentPartPr/>
                <p14:nvPr/>
              </p14:nvContentPartPr>
              <p14:xfrm>
                <a:off x="5434740" y="2406700"/>
                <a:ext cx="73080" cy="242280"/>
              </p14:xfrm>
            </p:contentPart>
          </mc:Choice>
          <mc:Fallback xmlns="">
            <p:pic>
              <p:nvPicPr>
                <p:cNvPr id="28" name="Ink 27">
                  <a:extLst>
                    <a:ext uri="{FF2B5EF4-FFF2-40B4-BE49-F238E27FC236}">
                      <a16:creationId xmlns:a16="http://schemas.microsoft.com/office/drawing/2014/main" id="{E8431819-1D77-6053-6E72-5BA546747B4A}"/>
                    </a:ext>
                  </a:extLst>
                </p:cNvPr>
                <p:cNvPicPr/>
                <p:nvPr/>
              </p:nvPicPr>
              <p:blipFill>
                <a:blip r:embed="rId22"/>
                <a:stretch>
                  <a:fillRect/>
                </a:stretch>
              </p:blipFill>
              <p:spPr>
                <a:xfrm>
                  <a:off x="5425740" y="2397700"/>
                  <a:ext cx="9072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1" name="Ink 30">
                  <a:extLst>
                    <a:ext uri="{FF2B5EF4-FFF2-40B4-BE49-F238E27FC236}">
                      <a16:creationId xmlns:a16="http://schemas.microsoft.com/office/drawing/2014/main" id="{F421CCFF-1718-0599-91CE-50D4CCD20BC3}"/>
                    </a:ext>
                  </a:extLst>
                </p14:cNvPr>
                <p14:cNvContentPartPr/>
                <p14:nvPr/>
              </p14:nvContentPartPr>
              <p14:xfrm>
                <a:off x="5446620" y="2572300"/>
                <a:ext cx="276480" cy="56880"/>
              </p14:xfrm>
            </p:contentPart>
          </mc:Choice>
          <mc:Fallback xmlns="">
            <p:pic>
              <p:nvPicPr>
                <p:cNvPr id="31" name="Ink 30">
                  <a:extLst>
                    <a:ext uri="{FF2B5EF4-FFF2-40B4-BE49-F238E27FC236}">
                      <a16:creationId xmlns:a16="http://schemas.microsoft.com/office/drawing/2014/main" id="{F421CCFF-1718-0599-91CE-50D4CCD20BC3}"/>
                    </a:ext>
                  </a:extLst>
                </p:cNvPr>
                <p:cNvPicPr/>
                <p:nvPr/>
              </p:nvPicPr>
              <p:blipFill>
                <a:blip r:embed="rId24"/>
                <a:stretch>
                  <a:fillRect/>
                </a:stretch>
              </p:blipFill>
              <p:spPr>
                <a:xfrm>
                  <a:off x="5437620" y="2563300"/>
                  <a:ext cx="294120" cy="74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36" name="Ink 35">
                <a:extLst>
                  <a:ext uri="{FF2B5EF4-FFF2-40B4-BE49-F238E27FC236}">
                    <a16:creationId xmlns:a16="http://schemas.microsoft.com/office/drawing/2014/main" id="{F5C96F24-27A5-E986-A488-806DD654CFCF}"/>
                  </a:ext>
                </a:extLst>
              </p14:cNvPr>
              <p14:cNvContentPartPr/>
              <p14:nvPr/>
            </p14:nvContentPartPr>
            <p14:xfrm>
              <a:off x="2952180" y="924580"/>
              <a:ext cx="2086200" cy="61920"/>
            </p14:xfrm>
          </p:contentPart>
        </mc:Choice>
        <mc:Fallback xmlns="">
          <p:pic>
            <p:nvPicPr>
              <p:cNvPr id="36" name="Ink 35">
                <a:extLst>
                  <a:ext uri="{FF2B5EF4-FFF2-40B4-BE49-F238E27FC236}">
                    <a16:creationId xmlns:a16="http://schemas.microsoft.com/office/drawing/2014/main" id="{F5C96F24-27A5-E986-A488-806DD654CFCF}"/>
                  </a:ext>
                </a:extLst>
              </p:cNvPr>
              <p:cNvPicPr/>
              <p:nvPr/>
            </p:nvPicPr>
            <p:blipFill>
              <a:blip r:embed="rId26"/>
              <a:stretch>
                <a:fillRect/>
              </a:stretch>
            </p:blipFill>
            <p:spPr>
              <a:xfrm>
                <a:off x="2943180" y="915940"/>
                <a:ext cx="2103840" cy="79560"/>
              </a:xfrm>
              <a:prstGeom prst="rect">
                <a:avLst/>
              </a:prstGeom>
            </p:spPr>
          </p:pic>
        </mc:Fallback>
      </mc:AlternateContent>
      <p:grpSp>
        <p:nvGrpSpPr>
          <p:cNvPr id="43" name="Group 42">
            <a:extLst>
              <a:ext uri="{FF2B5EF4-FFF2-40B4-BE49-F238E27FC236}">
                <a16:creationId xmlns:a16="http://schemas.microsoft.com/office/drawing/2014/main" id="{96C11851-05CB-D4CC-E662-4B75CD23D9C8}"/>
              </a:ext>
            </a:extLst>
          </p:cNvPr>
          <p:cNvGrpSpPr/>
          <p:nvPr/>
        </p:nvGrpSpPr>
        <p:grpSpPr>
          <a:xfrm>
            <a:off x="3876660" y="975340"/>
            <a:ext cx="289800" cy="682920"/>
            <a:chOff x="3876660" y="975340"/>
            <a:chExt cx="289800" cy="682920"/>
          </a:xfrm>
        </p:grpSpPr>
        <mc:AlternateContent xmlns:mc="http://schemas.openxmlformats.org/markup-compatibility/2006" xmlns:p14="http://schemas.microsoft.com/office/powerpoint/2010/main">
          <mc:Choice Requires="p14">
            <p:contentPart p14:bwMode="auto" r:id="rId27">
              <p14:nvContentPartPr>
                <p14:cNvPr id="40" name="Ink 39">
                  <a:extLst>
                    <a:ext uri="{FF2B5EF4-FFF2-40B4-BE49-F238E27FC236}">
                      <a16:creationId xmlns:a16="http://schemas.microsoft.com/office/drawing/2014/main" id="{7C0B4A85-1357-F628-6629-7C129C190935}"/>
                    </a:ext>
                  </a:extLst>
                </p14:cNvPr>
                <p14:cNvContentPartPr/>
                <p14:nvPr/>
              </p14:nvContentPartPr>
              <p14:xfrm>
                <a:off x="3949020" y="975340"/>
                <a:ext cx="81000" cy="662760"/>
              </p14:xfrm>
            </p:contentPart>
          </mc:Choice>
          <mc:Fallback xmlns="">
            <p:pic>
              <p:nvPicPr>
                <p:cNvPr id="40" name="Ink 39">
                  <a:extLst>
                    <a:ext uri="{FF2B5EF4-FFF2-40B4-BE49-F238E27FC236}">
                      <a16:creationId xmlns:a16="http://schemas.microsoft.com/office/drawing/2014/main" id="{7C0B4A85-1357-F628-6629-7C129C190935}"/>
                    </a:ext>
                  </a:extLst>
                </p:cNvPr>
                <p:cNvPicPr/>
                <p:nvPr/>
              </p:nvPicPr>
              <p:blipFill>
                <a:blip r:embed="rId28"/>
                <a:stretch>
                  <a:fillRect/>
                </a:stretch>
              </p:blipFill>
              <p:spPr>
                <a:xfrm>
                  <a:off x="3940380" y="966340"/>
                  <a:ext cx="98640" cy="6804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1" name="Ink 40">
                  <a:extLst>
                    <a:ext uri="{FF2B5EF4-FFF2-40B4-BE49-F238E27FC236}">
                      <a16:creationId xmlns:a16="http://schemas.microsoft.com/office/drawing/2014/main" id="{D3FC793A-2EB1-DDEC-F078-C5963C63FA57}"/>
                    </a:ext>
                  </a:extLst>
                </p14:cNvPr>
                <p14:cNvContentPartPr/>
                <p14:nvPr/>
              </p14:nvContentPartPr>
              <p14:xfrm>
                <a:off x="3876660" y="1426780"/>
                <a:ext cx="289800" cy="231480"/>
              </p14:xfrm>
            </p:contentPart>
          </mc:Choice>
          <mc:Fallback xmlns="">
            <p:pic>
              <p:nvPicPr>
                <p:cNvPr id="41" name="Ink 40">
                  <a:extLst>
                    <a:ext uri="{FF2B5EF4-FFF2-40B4-BE49-F238E27FC236}">
                      <a16:creationId xmlns:a16="http://schemas.microsoft.com/office/drawing/2014/main" id="{D3FC793A-2EB1-DDEC-F078-C5963C63FA57}"/>
                    </a:ext>
                  </a:extLst>
                </p:cNvPr>
                <p:cNvPicPr/>
                <p:nvPr/>
              </p:nvPicPr>
              <p:blipFill>
                <a:blip r:embed="rId30"/>
                <a:stretch>
                  <a:fillRect/>
                </a:stretch>
              </p:blipFill>
              <p:spPr>
                <a:xfrm>
                  <a:off x="3867660" y="1418140"/>
                  <a:ext cx="307440" cy="249120"/>
                </a:xfrm>
                <a:prstGeom prst="rect">
                  <a:avLst/>
                </a:prstGeom>
              </p:spPr>
            </p:pic>
          </mc:Fallback>
        </mc:AlternateContent>
      </p:grpSp>
    </p:spTree>
    <p:extLst>
      <p:ext uri="{BB962C8B-B14F-4D97-AF65-F5344CB8AC3E}">
        <p14:creationId xmlns:p14="http://schemas.microsoft.com/office/powerpoint/2010/main" val="2084138041"/>
      </p:ext>
    </p:extLst>
  </p:cSld>
  <p:clrMapOvr>
    <a:masterClrMapping/>
  </p:clrMapOvr>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gency template 2024.pptx  -  Read-Only" id="{27D62772-EEC8-45AB-99D1-6B27F294AE67}" vid="{9AC6D6A9-39F7-4448-8600-AE7A93F96011}"/>
    </a:ext>
  </a:extLst>
</a:theme>
</file>

<file path=ppt/theme/theme2.xml><?xml version="1.0" encoding="utf-8"?>
<a:theme xmlns:a="http://schemas.openxmlformats.org/drawingml/2006/main" name="Office Theme">
  <a:themeElements>
    <a:clrScheme name="CORPORATE">
      <a:dk1>
        <a:srgbClr val="000000"/>
      </a:dk1>
      <a:lt1>
        <a:srgbClr val="FFFFFF"/>
      </a:lt1>
      <a:dk2>
        <a:srgbClr val="212745"/>
      </a:dk2>
      <a:lt2>
        <a:srgbClr val="B4DCFA"/>
      </a:lt2>
      <a:accent1>
        <a:srgbClr val="1A3565"/>
      </a:accent1>
      <a:accent2>
        <a:srgbClr val="009CD7"/>
      </a:accent2>
      <a:accent3>
        <a:srgbClr val="8BB53A"/>
      </a:accent3>
      <a:accent4>
        <a:srgbClr val="FF2600"/>
      </a:accent4>
      <a:accent5>
        <a:srgbClr val="FF9500"/>
      </a:accent5>
      <a:accent6>
        <a:srgbClr val="FFC200"/>
      </a:accent6>
      <a:hlink>
        <a:srgbClr val="DB00A9"/>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gency template 2024.pptx  -  Read-Only" id="{27D62772-EEC8-45AB-99D1-6B27F294AE67}" vid="{E9ED4C50-8673-4BCA-8EB5-144221CFE2A1}"/>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gency template 2024.pptx  -  Read-Only" id="{27D62772-EEC8-45AB-99D1-6B27F294AE67}" vid="{BA92B508-6403-4F4E-BADB-73B50C97406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ECDocOwner xmlns="4d475fc6-566e-42cf-b398-8efb44d73ac7">
      <UserInfo>
        <DisplayName>PASQUINI Lucia</DisplayName>
        <AccountId>191</AccountId>
        <AccountType/>
      </UserInfo>
    </ECDocOwner>
    <ECLanguage xmlns="4d475fc6-566e-42cf-b398-8efb44d73ac7">English</ECLanguage>
    <ECDocumentType xmlns="4d475fc6-566e-42cf-b398-8efb44d73ac7">Document</ECDocumentType>
    <lcf76f155ced4ddcb4097134ff3c332f xmlns="84f19ed6-bc38-43f5-b20b-5afa09cb8ec7">
      <Terms xmlns="http://schemas.microsoft.com/office/infopath/2007/PartnerControls"/>
    </lcf76f155ced4ddcb4097134ff3c332f>
    <ECBusinessAreaNote xmlns="4d475fc6-566e-42cf-b398-8efb44d73ac7">
      <Terms xmlns="http://schemas.microsoft.com/office/infopath/2007/PartnerControls"/>
    </ECBusinessAreaNote>
    <Modifiedby xmlns="84f19ed6-bc38-43f5-b20b-5afa09cb8ec7">
      <UserInfo>
        <DisplayName/>
        <AccountId xsi:nil="true"/>
        <AccountType/>
      </UserInfo>
    </Modifiedby>
    <TaxCatchAll xmlns="4d475fc6-566e-42cf-b398-8efb44d73ac7" xsi:nil="true"/>
    <TaxCatchAllLabel xmlns="4d475fc6-566e-42cf-b398-8efb44d73ac7" xsi:nil="true"/>
    <ECKeywordsNote xmlns="4d475fc6-566e-42cf-b398-8efb44d73ac7">
      <Terms xmlns="http://schemas.microsoft.com/office/infopath/2007/PartnerControls"/>
    </ECKeywordsNote>
  </documentManagement>
</p:properties>
</file>

<file path=customXml/item2.xml><?xml version="1.0" encoding="utf-8"?>
<?mso-contentType ?>
<FormTemplates xmlns="http://schemas.microsoft.com/sharepoint/v3/contenttype/forms"/>
</file>

<file path=customXml/item3.xml><?xml version="1.0" encoding="utf-8"?>
<ct:contentTypeSchema xmlns:ct="http://schemas.microsoft.com/office/2006/metadata/contentType" xmlns:ma="http://schemas.microsoft.com/office/2006/metadata/properties/metaAttributes" ct:_="" ma:_="" ma:contentTypeName="ECDocument" ma:contentTypeID="0x010100CEFBA9774AC9B7469FBCCFCC8580DDA400E4B157B1C699764E8891FBB217837A00" ma:contentTypeVersion="31" ma:contentTypeDescription="Eurocontrol Document" ma:contentTypeScope="" ma:versionID="1b8d2e769e61a95937b73c02b2e9f1e1">
  <xsd:schema xmlns:xsd="http://www.w3.org/2001/XMLSchema" xmlns:xs="http://www.w3.org/2001/XMLSchema" xmlns:p="http://schemas.microsoft.com/office/2006/metadata/properties" xmlns:ns2="4d475fc6-566e-42cf-b398-8efb44d73ac7" xmlns:ns3="84f19ed6-bc38-43f5-b20b-5afa09cb8ec7" targetNamespace="http://schemas.microsoft.com/office/2006/metadata/properties" ma:root="true" ma:fieldsID="898041540c6ae6e9dda7b2c1d12dfc20" ns2:_="" ns3:_="">
    <xsd:import namespace="4d475fc6-566e-42cf-b398-8efb44d73ac7"/>
    <xsd:import namespace="84f19ed6-bc38-43f5-b20b-5afa09cb8ec7"/>
    <xsd:element name="properties">
      <xsd:complexType>
        <xsd:sequence>
          <xsd:element name="documentManagement">
            <xsd:complexType>
              <xsd:all>
                <xsd:element ref="ns2:ECDocOwner" minOccurs="0"/>
                <xsd:element ref="ns2:TaxCatchAll" minOccurs="0"/>
                <xsd:element ref="ns2:ECLanguage" minOccurs="0"/>
                <xsd:element ref="ns2:ECDocumentType"/>
                <xsd:element ref="ns2:ECBusinessAreaNote" minOccurs="0"/>
                <xsd:element ref="ns2:ECKeywordsNote" minOccurs="0"/>
                <xsd:element ref="ns2:TaxCatchAllLabel" minOccurs="0"/>
                <xsd:element ref="ns2:SharedWithUsers" minOccurs="0"/>
                <xsd:element ref="ns2:SharedWithDetails" minOccurs="0"/>
                <xsd:element ref="ns3:MediaServiceMetadata" minOccurs="0"/>
                <xsd:element ref="ns3:MediaServiceFastMetadata" minOccurs="0"/>
                <xsd:element ref="ns3:MediaServiceObjectDetectorVersions" minOccurs="0"/>
                <xsd:element ref="ns3:MediaServiceDateTaken" minOccurs="0"/>
                <xsd:element ref="ns3:MediaLengthInSeconds" minOccurs="0"/>
                <xsd:element ref="ns3:lcf76f155ced4ddcb4097134ff3c332f" minOccurs="0"/>
                <xsd:element ref="ns3:MediaServiceOCR" minOccurs="0"/>
                <xsd:element ref="ns3:MediaServiceGenerationTime" minOccurs="0"/>
                <xsd:element ref="ns3:MediaServiceEventHashCode" minOccurs="0"/>
                <xsd:element ref="ns3:MediaServiceSearchProperties" minOccurs="0"/>
                <xsd:element ref="ns3:Modifiedb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475fc6-566e-42cf-b398-8efb44d73ac7" elementFormDefault="qualified">
    <xsd:import namespace="http://schemas.microsoft.com/office/2006/documentManagement/types"/>
    <xsd:import namespace="http://schemas.microsoft.com/office/infopath/2007/PartnerControls"/>
    <xsd:element name="ECDocOwner" ma:index="1" nillable="true" ma:displayName="Doc Owner" ma:SharePointGroup="0" ma:internalName="ECDoc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4" nillable="true" ma:displayName="Taxonomy Catch All Column" ma:hidden="true" ma:list="{fe82e88d-9f68-4bdd-8c25-2446d1f15610}" ma:internalName="TaxCatchAll" ma:readOnly="false" ma:showField="CatchAllData" ma:web="4d475fc6-566e-42cf-b398-8efb44d73ac7">
      <xsd:complexType>
        <xsd:complexContent>
          <xsd:extension base="dms:MultiChoiceLookup">
            <xsd:sequence>
              <xsd:element name="Value" type="dms:Lookup" maxOccurs="unbounded" minOccurs="0" nillable="true"/>
            </xsd:sequence>
          </xsd:extension>
        </xsd:complexContent>
      </xsd:complexType>
    </xsd:element>
    <xsd:element name="ECLanguage" ma:index="5" nillable="true" ma:displayName="Language" ma:default="English" ma:format="Dropdown" ma:internalName="ECLanguage" ma:readOnly="false">
      <xsd:simpleType>
        <xsd:union memberTypes="dms:Text">
          <xsd:simpleType>
            <xsd:restriction base="dms:Choice">
              <xsd:enumeration value="English"/>
              <xsd:enumeration value="French"/>
              <xsd:enumeration value="French/English"/>
            </xsd:restriction>
          </xsd:simpleType>
        </xsd:union>
      </xsd:simpleType>
    </xsd:element>
    <xsd:element name="ECDocumentType" ma:index="6" ma:displayName="Document Type" ma:default="Document" ma:format="Dropdown" ma:internalName="ECDocumentType">
      <xsd:simpleType>
        <xsd:union memberTypes="dms:Text">
          <xsd:simpleType>
            <xsd:restriction base="dms:Choice">
              <xsd:enumeration value="Rules"/>
              <xsd:enumeration value="Forms"/>
              <xsd:enumeration value="Useful information"/>
              <xsd:enumeration value="Document"/>
            </xsd:restriction>
          </xsd:simpleType>
        </xsd:union>
      </xsd:simpleType>
    </xsd:element>
    <xsd:element name="ECBusinessAreaNote" ma:index="14" nillable="true" ma:taxonomy="true" ma:internalName="ECBusinessAreaNote" ma:taxonomyFieldName="ECBusinessArea" ma:displayName="Business Area" ma:readOnly="false" ma:fieldId="{37d08d73-368a-4fe6-8110-9b3f430087b2}" ma:taxonomyMulti="true" ma:sspId="6e0a0760-558a-4e73-b010-5bf02b179f8d" ma:termSetId="4241cab0-9df6-4527-ae1a-ca7d81cc8c0f" ma:anchorId="00000000-0000-0000-0000-000000000000" ma:open="false" ma:isKeyword="false">
      <xsd:complexType>
        <xsd:sequence>
          <xsd:element ref="pc:Terms" minOccurs="0" maxOccurs="1"/>
        </xsd:sequence>
      </xsd:complexType>
    </xsd:element>
    <xsd:element name="ECKeywordsNote" ma:index="15" nillable="true" ma:taxonomy="true" ma:internalName="ECKeywordsNote" ma:taxonomyFieldName="ECKeywords" ma:displayName="Keywords" ma:readOnly="false" ma:default="1;#in memoriam|94dbf75b-c192-413e-bdff-773899f86cec" ma:fieldId="{bb53811f-f974-4e01-ab03-609581c50749}" ma:taxonomyMulti="true" ma:sspId="6e0a0760-558a-4e73-b010-5bf02b179f8d" ma:termSetId="fabeeec4-ee4d-455c-a697-36a6a30c6bf3" ma:anchorId="00000000-0000-0000-0000-000000000000" ma:open="true" ma:isKeyword="false">
      <xsd:complexType>
        <xsd:sequence>
          <xsd:element ref="pc:Terms" minOccurs="0" maxOccurs="1"/>
        </xsd:sequence>
      </xsd:complexType>
    </xsd:element>
    <xsd:element name="TaxCatchAllLabel" ma:index="16" nillable="true" ma:displayName="Taxonomy Catch All Column1" ma:hidden="true" ma:list="{fe82e88d-9f68-4bdd-8c25-2446d1f15610}" ma:internalName="TaxCatchAllLabel" ma:readOnly="false" ma:showField="CatchAllDataLabel" ma:web="4d475fc6-566e-42cf-b398-8efb44d73ac7">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4f19ed6-bc38-43f5-b20b-5afa09cb8ec7" elementFormDefault="qualified">
    <xsd:import namespace="http://schemas.microsoft.com/office/2006/documentManagement/types"/>
    <xsd:import namespace="http://schemas.microsoft.com/office/infopath/2007/PartnerControls"/>
    <xsd:element name="MediaServiceMetadata" ma:index="19" nillable="true" ma:displayName="MediaServiceMetadata" ma:hidden="true" ma:internalName="MediaServiceMetadata" ma:readOnly="true">
      <xsd:simpleType>
        <xsd:restriction base="dms:Note"/>
      </xsd:simpleType>
    </xsd:element>
    <xsd:element name="MediaServiceFastMetadata" ma:index="20" nillable="true" ma:displayName="MediaServiceFastMetadata" ma:hidden="true" ma:internalName="MediaServiceFastMetadata" ma:readOnly="true">
      <xsd:simpleType>
        <xsd:restriction base="dms:Not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DateTaken" ma:index="22" nillable="true" ma:displayName="MediaServiceDateTaken" ma:hidden="true" ma:indexed="true" ma:internalName="MediaServiceDateTaken"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element name="lcf76f155ced4ddcb4097134ff3c332f" ma:index="25" nillable="true" ma:taxonomy="true" ma:internalName="lcf76f155ced4ddcb4097134ff3c332f" ma:taxonomyFieldName="MediaServiceImageTags" ma:displayName="Image Tags" ma:readOnly="false" ma:fieldId="{5cf76f15-5ced-4ddc-b409-7134ff3c332f}" ma:taxonomyMulti="true" ma:sspId="6e0a0760-558a-4e73-b010-5bf02b179f8d" ma:termSetId="09814cd3-568e-fe90-9814-8d621ff8fb84" ma:anchorId="fba54fb3-c3e1-fe81-a776-ca4b69148c4d" ma:open="true" ma:isKeyword="false">
      <xsd:complexType>
        <xsd:sequence>
          <xsd:element ref="pc:Terms" minOccurs="0" maxOccurs="1"/>
        </xsd:sequence>
      </xsd:complexType>
    </xsd:element>
    <xsd:element name="MediaServiceOCR" ma:index="26" nillable="true" ma:displayName="Extracted Text" ma:internalName="MediaServiceOCR" ma:readOnly="true">
      <xsd:simpleType>
        <xsd:restriction base="dms:Note">
          <xsd:maxLength value="255"/>
        </xsd:restriction>
      </xsd:simpleType>
    </xsd:element>
    <xsd:element name="MediaServiceGenerationTime" ma:index="27" nillable="true" ma:displayName="MediaServiceGenerationTime" ma:hidden="true" ma:internalName="MediaServiceGenerationTime" ma:readOnly="true">
      <xsd:simpleType>
        <xsd:restriction base="dms:Text"/>
      </xsd:simpleType>
    </xsd:element>
    <xsd:element name="MediaServiceEventHashCode" ma:index="28" nillable="true" ma:displayName="MediaServiceEventHashCode" ma:hidden="true" ma:internalName="MediaServiceEventHashCode"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odifiedby" ma:index="30" nillable="true" ma:displayName="Modified by" ma:format="Dropdown" ma:indexed="true" ma:list="UserInfo" ma:SharePointGroup="0" ma:internalName="Modifiedby">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7" ma:displayName="Content Type"/>
        <xsd:element ref="dc:title" minOccurs="0" maxOccurs="1" ma:index="0"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65401AD-94C8-42C6-8E85-B3FF7CFF4D6F}">
  <ds:schemaRefs>
    <ds:schemaRef ds:uri="http://schemas.microsoft.com/office/2006/metadata/properties"/>
    <ds:schemaRef ds:uri="http://schemas.microsoft.com/office/infopath/2007/PartnerControls"/>
    <ds:schemaRef ds:uri="4d475fc6-566e-42cf-b398-8efb44d73ac7"/>
    <ds:schemaRef ds:uri="84f19ed6-bc38-43f5-b20b-5afa09cb8ec7"/>
  </ds:schemaRefs>
</ds:datastoreItem>
</file>

<file path=customXml/itemProps2.xml><?xml version="1.0" encoding="utf-8"?>
<ds:datastoreItem xmlns:ds="http://schemas.openxmlformats.org/officeDocument/2006/customXml" ds:itemID="{A21D2A5E-537D-4E97-A220-BB1846B64E40}">
  <ds:schemaRefs>
    <ds:schemaRef ds:uri="http://schemas.microsoft.com/sharepoint/v3/contenttype/forms"/>
  </ds:schemaRefs>
</ds:datastoreItem>
</file>

<file path=customXml/itemProps3.xml><?xml version="1.0" encoding="utf-8"?>
<ds:datastoreItem xmlns:ds="http://schemas.openxmlformats.org/officeDocument/2006/customXml" ds:itemID="{82DF16BE-D859-4906-A4B5-C5FB07DD84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475fc6-566e-42cf-b398-8efb44d73ac7"/>
    <ds:schemaRef ds:uri="84f19ed6-bc38-43f5-b20b-5afa09cb8e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d60f3b8-f236-4830-aecc-da0a7fc54679}" enabled="1" method="Standard" siteId="{76f33c20-5979-4408-adf7-8b3c4be95e52}" contentBits="0" removed="0"/>
</clbl:labelList>
</file>

<file path=docProps/app.xml><?xml version="1.0" encoding="utf-8"?>
<Properties xmlns="http://schemas.openxmlformats.org/officeDocument/2006/extended-properties" xmlns:vt="http://schemas.openxmlformats.org/officeDocument/2006/docPropsVTypes">
  <Template>Agency template 2024</Template>
  <TotalTime>9281</TotalTime>
  <Words>1512</Words>
  <Application>Microsoft Macintosh PowerPoint</Application>
  <PresentationFormat>Widescreen</PresentationFormat>
  <Paragraphs>145</Paragraphs>
  <Slides>20</Slides>
  <Notes>20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20</vt:i4>
      </vt:variant>
    </vt:vector>
  </HeadingPairs>
  <TitlesOfParts>
    <vt:vector size="29" baseType="lpstr">
      <vt:lpstr>Arial</vt:lpstr>
      <vt:lpstr>Calibri</vt:lpstr>
      <vt:lpstr>Cambria Math</vt:lpstr>
      <vt:lpstr>Courier New</vt:lpstr>
      <vt:lpstr>Helvetica</vt:lpstr>
      <vt:lpstr>Wingdings</vt:lpstr>
      <vt:lpstr>2_Office Theme</vt:lpstr>
      <vt:lpstr>Office Theme</vt:lpstr>
      <vt:lpstr>1_Office Theme</vt:lpstr>
      <vt:lpstr>Preparing for Potential Closure of European Airspaces due to Re-entering Space Objects</vt:lpstr>
      <vt:lpstr>Summary</vt:lpstr>
      <vt:lpstr>What: debris falling from the sky        impact on (EU) Aviation</vt:lpstr>
      <vt:lpstr>Why dealing with Space Debris in Aviation? 1/2</vt:lpstr>
      <vt:lpstr>Why dealing with Space Debris in Aviation? 2/2</vt:lpstr>
      <vt:lpstr>Who: EUROCONTROL</vt:lpstr>
      <vt:lpstr>Method: Step 1, general formulation</vt:lpstr>
      <vt:lpstr>Step 2.1, discretize &amp; assumptions</vt:lpstr>
      <vt:lpstr>Step 2.2, discretize + assumptions</vt:lpstr>
      <vt:lpstr>Step 2.3, discretize + assumptions</vt:lpstr>
      <vt:lpstr>Method: step 2</vt:lpstr>
      <vt:lpstr>Step 3, aircraft probability density </vt:lpstr>
      <vt:lpstr>Step 4.1, impact probability density </vt:lpstr>
      <vt:lpstr>Step 4.2, impact probability density </vt:lpstr>
      <vt:lpstr>All combined, 2024-07-05 hourly</vt:lpstr>
      <vt:lpstr>Use Case: Kosmos 482</vt:lpstr>
      <vt:lpstr>Reproducible research, 1/2</vt:lpstr>
      <vt:lpstr>Reproducible research, 2/2</vt:lpstr>
      <vt:lpstr>Future work</vt:lpstr>
      <vt:lpstr>Thank you!</vt:lpstr>
    </vt:vector>
  </TitlesOfParts>
  <Manager/>
  <Company>EUROCONTROL</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Preparing for Potential Closure of European Airspaces due to Re-entering Space Objects</dc:title>
  <dc:subject>DASC 2025 presentation of relevant conference paper</dc:subject>
  <dc:creator>SPINIELLI Enrico</dc:creator>
  <cp:keywords/>
  <dc:description/>
  <cp:lastModifiedBy>SPINIELLI Enrico</cp:lastModifiedBy>
  <cp:revision>24</cp:revision>
  <cp:lastPrinted>2025-08-28T12:45:24Z</cp:lastPrinted>
  <dcterms:created xsi:type="dcterms:W3CDTF">2025-08-22T09:22:51Z</dcterms:created>
  <dcterms:modified xsi:type="dcterms:W3CDTF">2025-08-29T14:53:57Z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0x010100CEFBA9774AC9B7469FBCCFCC8580DDA400E4B157B1C699764E8891FBB217837A00</vt:lpwstr>
  </property>
  <property fmtid="{D5CDD505-2E9C-101B-9397-08002B2CF9AE}" pid="3" name="MediaServiceImageTags">
    <vt:lpwstr/>
  </property>
  <property fmtid="{D5CDD505-2E9C-101B-9397-08002B2CF9AE}" pid="4" name="ECKeywords">
    <vt:lpwstr/>
  </property>
  <property fmtid="{D5CDD505-2E9C-101B-9397-08002B2CF9AE}" pid="5" name="ECBusinessArea">
    <vt:lpwstr/>
  </property>
</Properties>
</file>